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3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1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4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1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91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8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9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1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97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89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C5613-B157-C441-8BFE-4C30E7434A34}" type="datetimeFigureOut">
              <a:rPr kumimoji="1" lang="ja-JP" altLang="en-US" smtClean="0"/>
              <a:t>13/04/19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A010-9C00-1E40-A4DA-D4F23684A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4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ransit_only_editable_19May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642" y="1277369"/>
            <a:ext cx="3167062" cy="1900237"/>
          </a:xfrm>
          <a:prstGeom prst="rect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</p:pic>
      <p:pic>
        <p:nvPicPr>
          <p:cNvPr id="3" name="Picture 17" descr="plotpressrel_22M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3378" y="3838626"/>
            <a:ext cx="3095625" cy="1601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3" y="1343061"/>
            <a:ext cx="5218968" cy="42218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1172" y="38320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ヒラギノ丸ゴ Pro W4"/>
                <a:ea typeface="ヒラギノ丸ゴ Pro W4"/>
                <a:cs typeface="ヒラギノ丸ゴ Pro W4"/>
              </a:rPr>
              <a:t>ケプラー望遠鏡</a:t>
            </a:r>
            <a:endParaRPr kumimoji="1" lang="ja-JP" altLang="en-US" sz="36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53265" y="5279809"/>
            <a:ext cx="15542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主鏡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53578" y="4269998"/>
            <a:ext cx="2485064" cy="830997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CCD</a:t>
            </a:r>
            <a:r>
              <a:rPr kumimoji="1" lang="ja-JP" altLang="en-US" sz="2400" dirty="0" smtClean="0"/>
              <a:t>カメラ</a:t>
            </a:r>
            <a:r>
              <a:rPr lang="ja-JP" altLang="en-US" sz="2400" dirty="0" smtClean="0"/>
              <a:t>４２画面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視野１００平方度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28099" y="1135030"/>
            <a:ext cx="172354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ヒラギノ丸ゴ Pro W4"/>
                <a:ea typeface="ヒラギノ丸ゴ Pro W4"/>
                <a:cs typeface="ヒラギノ丸ゴ Pro W4"/>
              </a:rPr>
              <a:t>夜空の方向</a:t>
            </a:r>
            <a:endParaRPr kumimoji="1" lang="ja-JP" altLang="en-US" sz="24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5932" y="1354009"/>
            <a:ext cx="44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ヒラギノ丸ゴ Pro W4"/>
                <a:ea typeface="ヒラギノ丸ゴ Pro W4"/>
                <a:cs typeface="ヒラギノ丸ゴ Pro W4"/>
              </a:rPr>
              <a:t>a</a:t>
            </a:r>
            <a:endParaRPr kumimoji="1" lang="ja-JP" altLang="en-US" sz="36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38642" y="631038"/>
            <a:ext cx="47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b</a:t>
            </a:r>
            <a:endParaRPr kumimoji="1" lang="ja-JP" altLang="en-US" sz="36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38642" y="3177606"/>
            <a:ext cx="440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c</a:t>
            </a:r>
            <a:endParaRPr kumimoji="1" lang="ja-JP" altLang="en-US" sz="3600" dirty="0"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387226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34187B-9E66-41CF-9383-8AEE196F048A}" type="slidenum">
              <a:rPr lang="fr-B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B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258888" y="260350"/>
            <a:ext cx="67691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bg1"/>
                </a:solidFill>
                <a:latin typeface="Comic Sans MS" pitchFamily="66" charset="0"/>
              </a:rPr>
              <a:t>Occurrence of Planets</a:t>
            </a:r>
          </a:p>
        </p:txBody>
      </p:sp>
      <p:sp>
        <p:nvSpPr>
          <p:cNvPr id="25604" name="AutoShape 6" descr="jpeg&amp;filename=Graph2-label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AutoShape 8" descr="jpeg&amp;filename=Graph2-label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AutoShape 10" descr="jpeg&amp;filename=Graph2-label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7" name="Picture 11" descr="Graph2-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7596188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Content Placeholder 2"/>
          <p:cNvSpPr txBox="1">
            <a:spLocks/>
          </p:cNvSpPr>
          <p:nvPr/>
        </p:nvSpPr>
        <p:spPr bwMode="auto">
          <a:xfrm>
            <a:off x="4284663" y="5589588"/>
            <a:ext cx="1008062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900">
                <a:solidFill>
                  <a:schemeClr val="bg1"/>
                </a:solidFill>
                <a:cs typeface="Arial" charset="0"/>
              </a:rPr>
              <a:t>Small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50124" y="6467598"/>
            <a:ext cx="25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Fressin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Kepler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team) 2013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-1379401" y="2861101"/>
            <a:ext cx="400682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FF00"/>
                </a:solidFill>
              </a:rPr>
              <a:t>少なくとも一つ以上の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FF00"/>
                </a:solidFill>
              </a:rPr>
              <a:t>惑星が存在する割合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％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64721" y="6315567"/>
            <a:ext cx="3711244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惑星のサイズ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34245" y="5404000"/>
            <a:ext cx="1445093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巨大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ガス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惑星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4064" y="5578367"/>
            <a:ext cx="1512506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大きめの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海王星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98547" y="5680527"/>
            <a:ext cx="1261577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海王星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44386" y="5636601"/>
            <a:ext cx="1459501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大きめの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地球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42051" y="5770487"/>
            <a:ext cx="1011515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地球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99404" y="358768"/>
            <a:ext cx="5534022" cy="76944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  <a:latin typeface="ヒラギノ丸ゴ Pro W4"/>
                <a:ea typeface="ヒラギノ丸ゴ Pro W4"/>
                <a:cs typeface="ヒラギノ丸ゴ Pro W4"/>
              </a:rPr>
              <a:t>惑星の存在数</a:t>
            </a:r>
            <a:endParaRPr kumimoji="1" lang="ja-JP" altLang="en-US" sz="4400" dirty="0">
              <a:solidFill>
                <a:schemeClr val="bg1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24496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Macintosh PowerPoint</Application>
  <PresentationFormat>画面に合わせる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ホワイト</vt:lpstr>
      <vt:lpstr>PowerPoint プレゼンテーション</vt:lpstr>
      <vt:lpstr>PowerPoint プレゼンテーション</vt:lpstr>
    </vt:vector>
  </TitlesOfParts>
  <Company>山形大学理学部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柴田 晋平</dc:creator>
  <cp:lastModifiedBy>柴田 晋平</cp:lastModifiedBy>
  <cp:revision>1</cp:revision>
  <dcterms:created xsi:type="dcterms:W3CDTF">2013-04-19T03:42:23Z</dcterms:created>
  <dcterms:modified xsi:type="dcterms:W3CDTF">2013-04-19T03:43:54Z</dcterms:modified>
</cp:coreProperties>
</file>