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3"/>
  </p:normalViewPr>
  <p:slideViewPr>
    <p:cSldViewPr snapToGrid="0">
      <p:cViewPr varScale="1">
        <p:scale>
          <a:sx n="118" d="100"/>
          <a:sy n="118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47BAA2-6409-89E8-0AD0-645FE1759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36391F-6D0A-4BE9-01F6-DA24FF311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6CBED9-3FC0-6AE0-D308-4A39029B3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66251A-B8C3-CE94-868A-D9DED7418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BB2EEF-CD34-5AB1-E2B1-DD1CD905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52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A71B6B-FA29-6710-56E8-E9B8CAFA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0D79CD4-6303-8F19-302D-E5C51EAE5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08FBA4-7C0E-F0C0-DD47-50DE2752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151033-0CAD-11FA-A521-338C7822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31D899-6DD1-CD81-37F9-CF18C9B1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73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D209A62-5A44-695D-427A-5E881B020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A4E5CF-124F-70F1-45F1-8352A977A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798377-FCB4-A2C8-54D9-F2BD28B3D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D37DD9-D924-67EE-EA2D-CB87E065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9FF14D-6B9F-850E-9D2F-CAC6EF3A6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4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080E2-A90E-0CB4-CCCF-361E1C7B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BFB454-C9FB-DE8C-8562-1ED9B1030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450818-FD28-2374-6288-782AB0EB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1BD1A9-03DB-4A5E-568A-B1990853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1F83C-2D98-C831-2353-FB2089AD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00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FC0222-74A1-E36A-C113-E942B34E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3459CE-5336-2EED-B54B-CC528373C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08FD68-51D3-8051-820E-C5BE3128C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4CAA19-7C03-19D3-FD59-C0DB79C0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996EF-6539-4C9F-0B8E-B23F0EC5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05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B14575-274F-E404-9C78-7EED8B72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840C57-3749-1BF0-F57C-938F3F10A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AD1459-C72C-AD57-E0A8-0F82441CC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690CD0-BFE8-9D3D-B4E3-9AD530800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DDB83B-3CC9-907D-CB9B-DC5617D0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D5F65F-62DC-53BA-B20A-B1BE6AD0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82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350EC-60A3-EFA9-161E-33CF0284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3A0225-5625-E7F2-0DF5-5672EC622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338CF1-D1C9-5D7D-0118-739B4C53F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102721-1160-1287-F955-C3E58DBF7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736315-B9E0-2E04-6A2A-99ACBBDBB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B640144-AAF7-BF9F-936C-ED23D1C0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8552622-B9E9-339C-E201-AA2A950A0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A249D9C-4835-9031-7E4D-407CA4405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12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1C0ADC-C4FC-C357-A6F1-F1059CFF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A15EFB-296C-66F6-0153-9EA72284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FD0607D-AF89-37B8-D777-03DFE1F1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215869-6F58-1580-1460-773D6643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6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39DF456-D05C-2FD1-CEA7-78AA2EF2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6A269DC-0752-0E1E-8701-E2073B82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8EE414-C92A-66A9-F7CC-7F47C4E5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12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956155-DA44-E2BF-6D83-85CFD451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95A2A9-CC94-6F8A-7379-8910F10BC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120C4C-C4F5-4F41-1F43-F8CEEC087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01E0788-A396-D064-A655-1E7554B8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22C20F-D89E-9518-E291-3894F6F7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9F8288-D968-7642-968F-17ED4878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59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758D58-279D-2096-C646-67625419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87C9EF5-CC13-4C4A-14AA-01D0116AC9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C0E57A-BAF5-A760-C296-9C3C5572F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62E3BD-5297-DAFB-54FE-B2F6BF22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F1CDEC0-2BEF-0890-E66A-9AC9F0ED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DE7A32-048B-FEC8-803C-40489DD3F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90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8B1D092-7D2C-08A4-6D45-71B2C4FB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CDF0C7-846D-64D6-C6C5-2F95250A2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AFF101-9F5A-36CF-2D95-8C594CF4E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C7040-516E-9040-8356-CA9385B64C63}" type="datetimeFigureOut">
              <a:rPr kumimoji="1" lang="ja-JP" altLang="en-US" smtClean="0"/>
              <a:t>2025/5/31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0CB56C-A90D-D502-F243-27659E54C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14EB52-51A0-31FB-DA4B-02CFA2762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2E92A-DD81-0643-99A5-561DEC177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227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037E11C-EACE-E22B-97D0-D1369AAD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51B129-5F36-EB17-D5E1-4BC4E4944926}"/>
              </a:ext>
            </a:extLst>
          </p:cNvPr>
          <p:cNvSpPr txBox="1"/>
          <p:nvPr/>
        </p:nvSpPr>
        <p:spPr>
          <a:xfrm>
            <a:off x="7260772" y="386442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FF00"/>
                </a:solidFill>
              </a:rPr>
              <a:t>金星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28DB673-8C19-FADA-7FF8-EA87D682F6EF}"/>
              </a:ext>
            </a:extLst>
          </p:cNvPr>
          <p:cNvSpPr txBox="1"/>
          <p:nvPr/>
        </p:nvSpPr>
        <p:spPr>
          <a:xfrm>
            <a:off x="9459686" y="19158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C000"/>
                </a:solidFill>
              </a:rPr>
              <a:t>土星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1D39DD-C02E-7BA2-AE21-BBFD829A63A5}"/>
              </a:ext>
            </a:extLst>
          </p:cNvPr>
          <p:cNvSpPr txBox="1"/>
          <p:nvPr/>
        </p:nvSpPr>
        <p:spPr>
          <a:xfrm>
            <a:off x="1763486" y="37011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B0F0"/>
                </a:solidFill>
              </a:rPr>
              <a:t>カシオペア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FDCFBD-F4F8-ACFA-7022-C062846DB93F}"/>
              </a:ext>
            </a:extLst>
          </p:cNvPr>
          <p:cNvSpPr txBox="1"/>
          <p:nvPr/>
        </p:nvSpPr>
        <p:spPr>
          <a:xfrm>
            <a:off x="424543" y="448569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rgbClr val="00B0F0"/>
                </a:solidFill>
              </a:rPr>
              <a:t>カペラ</a:t>
            </a:r>
          </a:p>
        </p:txBody>
      </p:sp>
    </p:spTree>
    <p:extLst>
      <p:ext uri="{BB962C8B-B14F-4D97-AF65-F5344CB8AC3E}">
        <p14:creationId xmlns:p14="http://schemas.microsoft.com/office/powerpoint/2010/main" val="5332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円/楕円 1">
            <a:extLst>
              <a:ext uri="{FF2B5EF4-FFF2-40B4-BE49-F238E27FC236}">
                <a16:creationId xmlns:a16="http://schemas.microsoft.com/office/drawing/2014/main" id="{FC6E35D3-6DE3-5200-1AE7-6FF903A7C8BB}"/>
              </a:ext>
            </a:extLst>
          </p:cNvPr>
          <p:cNvSpPr/>
          <p:nvPr/>
        </p:nvSpPr>
        <p:spPr>
          <a:xfrm rot="244582">
            <a:off x="4790436" y="1215312"/>
            <a:ext cx="1023257" cy="88771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D8E4B847-52D0-9267-8F3D-5A5FB2085D18}"/>
              </a:ext>
            </a:extLst>
          </p:cNvPr>
          <p:cNvSpPr/>
          <p:nvPr/>
        </p:nvSpPr>
        <p:spPr>
          <a:xfrm rot="562961">
            <a:off x="3879664" y="1132930"/>
            <a:ext cx="1609721" cy="2117876"/>
          </a:xfrm>
          <a:custGeom>
            <a:avLst/>
            <a:gdLst>
              <a:gd name="connsiteX0" fmla="*/ 1405563 w 1405563"/>
              <a:gd name="connsiteY0" fmla="*/ 21771 h 2117876"/>
              <a:gd name="connsiteX1" fmla="*/ 1089878 w 1405563"/>
              <a:gd name="connsiteY1" fmla="*/ 21771 h 2117876"/>
              <a:gd name="connsiteX2" fmla="*/ 697992 w 1405563"/>
              <a:gd name="connsiteY2" fmla="*/ 108857 h 2117876"/>
              <a:gd name="connsiteX3" fmla="*/ 316992 w 1405563"/>
              <a:gd name="connsiteY3" fmla="*/ 500743 h 2117876"/>
              <a:gd name="connsiteX4" fmla="*/ 12192 w 1405563"/>
              <a:gd name="connsiteY4" fmla="*/ 1240971 h 2117876"/>
              <a:gd name="connsiteX5" fmla="*/ 55735 w 1405563"/>
              <a:gd name="connsiteY5" fmla="*/ 2057400 h 2117876"/>
              <a:gd name="connsiteX6" fmla="*/ 88392 w 1405563"/>
              <a:gd name="connsiteY6" fmla="*/ 2057400 h 2117876"/>
              <a:gd name="connsiteX7" fmla="*/ 589135 w 1405563"/>
              <a:gd name="connsiteY7" fmla="*/ 2013857 h 2117876"/>
              <a:gd name="connsiteX8" fmla="*/ 589135 w 1405563"/>
              <a:gd name="connsiteY8" fmla="*/ 1970314 h 2117876"/>
              <a:gd name="connsiteX9" fmla="*/ 545592 w 1405563"/>
              <a:gd name="connsiteY9" fmla="*/ 1578428 h 2117876"/>
              <a:gd name="connsiteX10" fmla="*/ 491163 w 1405563"/>
              <a:gd name="connsiteY10" fmla="*/ 1164771 h 2117876"/>
              <a:gd name="connsiteX11" fmla="*/ 545592 w 1405563"/>
              <a:gd name="connsiteY11" fmla="*/ 674914 h 2117876"/>
              <a:gd name="connsiteX12" fmla="*/ 719763 w 1405563"/>
              <a:gd name="connsiteY12" fmla="*/ 195943 h 2117876"/>
              <a:gd name="connsiteX13" fmla="*/ 991906 w 1405563"/>
              <a:gd name="connsiteY13" fmla="*/ 0 h 211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5563" h="2117876">
                <a:moveTo>
                  <a:pt x="1405563" y="21771"/>
                </a:moveTo>
                <a:cubicBezTo>
                  <a:pt x="1306684" y="14514"/>
                  <a:pt x="1207806" y="7257"/>
                  <a:pt x="1089878" y="21771"/>
                </a:cubicBezTo>
                <a:cubicBezTo>
                  <a:pt x="971950" y="36285"/>
                  <a:pt x="826806" y="29028"/>
                  <a:pt x="697992" y="108857"/>
                </a:cubicBezTo>
                <a:cubicBezTo>
                  <a:pt x="569178" y="188686"/>
                  <a:pt x="431292" y="312057"/>
                  <a:pt x="316992" y="500743"/>
                </a:cubicBezTo>
                <a:cubicBezTo>
                  <a:pt x="202692" y="689429"/>
                  <a:pt x="55735" y="981528"/>
                  <a:pt x="12192" y="1240971"/>
                </a:cubicBezTo>
                <a:cubicBezTo>
                  <a:pt x="-31351" y="1500414"/>
                  <a:pt x="55735" y="2057400"/>
                  <a:pt x="55735" y="2057400"/>
                </a:cubicBezTo>
                <a:cubicBezTo>
                  <a:pt x="68435" y="2193471"/>
                  <a:pt x="88392" y="2057400"/>
                  <a:pt x="88392" y="2057400"/>
                </a:cubicBezTo>
                <a:cubicBezTo>
                  <a:pt x="177292" y="2050143"/>
                  <a:pt x="505678" y="2028371"/>
                  <a:pt x="589135" y="2013857"/>
                </a:cubicBezTo>
                <a:cubicBezTo>
                  <a:pt x="672592" y="1999343"/>
                  <a:pt x="596392" y="2042885"/>
                  <a:pt x="589135" y="1970314"/>
                </a:cubicBezTo>
                <a:cubicBezTo>
                  <a:pt x="581878" y="1897743"/>
                  <a:pt x="561921" y="1712685"/>
                  <a:pt x="545592" y="1578428"/>
                </a:cubicBezTo>
                <a:cubicBezTo>
                  <a:pt x="529263" y="1444171"/>
                  <a:pt x="491163" y="1315357"/>
                  <a:pt x="491163" y="1164771"/>
                </a:cubicBezTo>
                <a:cubicBezTo>
                  <a:pt x="491163" y="1014185"/>
                  <a:pt x="507492" y="836385"/>
                  <a:pt x="545592" y="674914"/>
                </a:cubicBezTo>
                <a:cubicBezTo>
                  <a:pt x="583692" y="513443"/>
                  <a:pt x="645377" y="308429"/>
                  <a:pt x="719763" y="195943"/>
                </a:cubicBezTo>
                <a:cubicBezTo>
                  <a:pt x="794149" y="83457"/>
                  <a:pt x="893027" y="41728"/>
                  <a:pt x="991906" y="0"/>
                </a:cubicBez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B3FEDF4-66C8-08ED-266D-37CF34ADFD1E}"/>
              </a:ext>
            </a:extLst>
          </p:cNvPr>
          <p:cNvSpPr/>
          <p:nvPr/>
        </p:nvSpPr>
        <p:spPr>
          <a:xfrm rot="244582">
            <a:off x="4416534" y="1230610"/>
            <a:ext cx="1393371" cy="4561115"/>
          </a:xfrm>
          <a:custGeom>
            <a:avLst/>
            <a:gdLst>
              <a:gd name="connsiteX0" fmla="*/ 500743 w 1393371"/>
              <a:gd name="connsiteY0" fmla="*/ 0 h 4561115"/>
              <a:gd name="connsiteX1" fmla="*/ 457200 w 1393371"/>
              <a:gd name="connsiteY1" fmla="*/ 32657 h 4561115"/>
              <a:gd name="connsiteX2" fmla="*/ 21771 w 1393371"/>
              <a:gd name="connsiteY2" fmla="*/ 609600 h 4561115"/>
              <a:gd name="connsiteX3" fmla="*/ 0 w 1393371"/>
              <a:gd name="connsiteY3" fmla="*/ 968829 h 4561115"/>
              <a:gd name="connsiteX4" fmla="*/ 108857 w 1393371"/>
              <a:gd name="connsiteY4" fmla="*/ 1807029 h 4561115"/>
              <a:gd name="connsiteX5" fmla="*/ 250371 w 1393371"/>
              <a:gd name="connsiteY5" fmla="*/ 2950029 h 4561115"/>
              <a:gd name="connsiteX6" fmla="*/ 413657 w 1393371"/>
              <a:gd name="connsiteY6" fmla="*/ 3962400 h 4561115"/>
              <a:gd name="connsiteX7" fmla="*/ 566057 w 1393371"/>
              <a:gd name="connsiteY7" fmla="*/ 4561115 h 4561115"/>
              <a:gd name="connsiteX8" fmla="*/ 1393371 w 1393371"/>
              <a:gd name="connsiteY8" fmla="*/ 4506686 h 4561115"/>
              <a:gd name="connsiteX9" fmla="*/ 1066800 w 1393371"/>
              <a:gd name="connsiteY9" fmla="*/ 3505200 h 4561115"/>
              <a:gd name="connsiteX10" fmla="*/ 696686 w 1393371"/>
              <a:gd name="connsiteY10" fmla="*/ 2438400 h 4561115"/>
              <a:gd name="connsiteX11" fmla="*/ 402771 w 1393371"/>
              <a:gd name="connsiteY11" fmla="*/ 1632857 h 4561115"/>
              <a:gd name="connsiteX12" fmla="*/ 174171 w 1393371"/>
              <a:gd name="connsiteY12" fmla="*/ 881743 h 4561115"/>
              <a:gd name="connsiteX13" fmla="*/ 206829 w 1393371"/>
              <a:gd name="connsiteY13" fmla="*/ 631372 h 4561115"/>
              <a:gd name="connsiteX14" fmla="*/ 315686 w 1393371"/>
              <a:gd name="connsiteY14" fmla="*/ 239486 h 456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3371" h="4561115">
                <a:moveTo>
                  <a:pt x="500743" y="0"/>
                </a:moveTo>
                <a:lnTo>
                  <a:pt x="457200" y="32657"/>
                </a:lnTo>
                <a:lnTo>
                  <a:pt x="21771" y="609600"/>
                </a:lnTo>
                <a:lnTo>
                  <a:pt x="0" y="968829"/>
                </a:lnTo>
                <a:lnTo>
                  <a:pt x="108857" y="1807029"/>
                </a:lnTo>
                <a:lnTo>
                  <a:pt x="250371" y="2950029"/>
                </a:lnTo>
                <a:lnTo>
                  <a:pt x="413657" y="3962400"/>
                </a:lnTo>
                <a:lnTo>
                  <a:pt x="566057" y="4561115"/>
                </a:lnTo>
                <a:lnTo>
                  <a:pt x="1393371" y="4506686"/>
                </a:lnTo>
                <a:lnTo>
                  <a:pt x="1066800" y="3505200"/>
                </a:lnTo>
                <a:lnTo>
                  <a:pt x="696686" y="2438400"/>
                </a:lnTo>
                <a:lnTo>
                  <a:pt x="402771" y="1632857"/>
                </a:lnTo>
                <a:lnTo>
                  <a:pt x="174171" y="881743"/>
                </a:lnTo>
                <a:lnTo>
                  <a:pt x="206829" y="631372"/>
                </a:lnTo>
                <a:lnTo>
                  <a:pt x="315686" y="239486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51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Macintosh PowerPoint</Application>
  <PresentationFormat>ワイド画面</PresentationFormat>
  <Paragraphs>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1</cp:revision>
  <dcterms:created xsi:type="dcterms:W3CDTF">2025-05-31T08:07:22Z</dcterms:created>
  <dcterms:modified xsi:type="dcterms:W3CDTF">2025-05-31T09:00:36Z</dcterms:modified>
</cp:coreProperties>
</file>