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0"/>
    <p:restoredTop sz="96405"/>
  </p:normalViewPr>
  <p:slideViewPr>
    <p:cSldViewPr snapToGrid="0">
      <p:cViewPr>
        <p:scale>
          <a:sx n="107" d="100"/>
          <a:sy n="107" d="100"/>
        </p:scale>
        <p:origin x="1624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F34274-3692-3A55-919F-C80BD3750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82E1734-97BD-9DC1-3DB0-8AECE8339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6945E3-6892-FE0E-0E4D-5CDEE61B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1DE-BE63-7E4E-BB18-4C4C453E4468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461564-9F42-77D1-7103-68A2A1DC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73C64F-AC18-7D31-A556-E4A24209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A823-A068-B242-A62D-3DC463CED9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15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736289-F0E0-81F0-B80B-D41079E0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6F476ED-3124-08E5-05BF-DDD788417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51313C-1C01-E8EC-9154-3E973E83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1DE-BE63-7E4E-BB18-4C4C453E4468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6131D9-9EB7-319B-0DD1-0DEECE10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1784AF-A486-07D2-D839-4036D65E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A823-A068-B242-A62D-3DC463CED9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B450899-9C89-94FB-8A83-796262F82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2877567-177C-6EFD-A9D6-B36235777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02811B-6616-9295-8E97-2EF77621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1DE-BE63-7E4E-BB18-4C4C453E4468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36BBC9-2186-935C-102B-E68EF968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E88136-4EA0-CB92-249A-F1CEA806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A823-A068-B242-A62D-3DC463CED9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96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49FF74-D120-3CB5-9E9E-7790DD74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F2DBD4-6B70-F79D-F6BA-4C4E94D9D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2180D5-6135-D17E-D888-24545298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1DE-BE63-7E4E-BB18-4C4C453E4468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6448EA-5BBE-7509-3FFA-9B448BDE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027117-5552-E24A-C176-F6CB576B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A823-A068-B242-A62D-3DC463CED9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0CCC40-AC8A-F65F-B299-396317DF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CD4817-6987-6261-4584-2DA6760A1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016F44-90D5-81DE-C6FE-81A798DF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1DE-BE63-7E4E-BB18-4C4C453E4468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910706-2E4E-93D9-18E0-A6711E09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9FA922-D6BF-8C02-67B0-4062163D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A823-A068-B242-A62D-3DC463CED9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64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AD1294-A061-40D6-C962-C87289AA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07D641-D53A-E7F1-592B-798F0730F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C53D95A-7F83-C221-32B0-05A8BF46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81F89D-A32C-C8D1-EE42-66A89B06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1DE-BE63-7E4E-BB18-4C4C453E4468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AB4714-F8F5-DAAD-4258-CCD47F38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39A69D-B3AC-E7E2-BB43-6BD43D8B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A823-A068-B242-A62D-3DC463CED9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13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F5D9EC-F0D2-4DFF-6553-F0C9AB81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7323AC-01ED-71D5-0B55-869FAE040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3D926B0-D0D3-0009-173A-EC2E0220B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B69B1CB-7C15-A089-0C35-D8706B453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107C5CA-000F-B3F6-323B-E4A8EE609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3776DE1-BAA3-D60A-B2FF-25BA7537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1DE-BE63-7E4E-BB18-4C4C453E4468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83FA93F-011E-B3EC-0A86-7450C052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6EB4B81-9182-B286-E8EC-2A19C9B6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A823-A068-B242-A62D-3DC463CED9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82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43AB46-C221-FCDD-7E8A-406066CF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A052A5-C46A-D7E1-7FF2-3C68F64D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1DE-BE63-7E4E-BB18-4C4C453E4468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758A68-C8C6-166F-D60A-CD1879A4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4BC12A-87D4-7193-6C0F-64E92744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A823-A068-B242-A62D-3DC463CED9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37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ED292DF-EFD6-53C7-828C-89307980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1DE-BE63-7E4E-BB18-4C4C453E4468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38FFDC1-7754-538F-707F-7ADE029B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273B62-99F9-698A-5503-C503A6D7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A823-A068-B242-A62D-3DC463CED9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43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C69C6F-B94A-25F6-F4B6-721C3BEB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920F99-6BB4-E154-2757-3CF267E2C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870029-AE4B-D944-BC86-6F6A41354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933B36-EF9E-A31B-438C-FC2A7FCD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1DE-BE63-7E4E-BB18-4C4C453E4468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3729B4-E849-4E4C-4315-7EFDD31F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D8A1F8-8E1E-D5ED-D50F-4BC56D37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A823-A068-B242-A62D-3DC463CED9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03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B5179-C27D-F943-C651-0F3A8097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F649B9E-2DB5-A1DD-B510-C773E0575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27362C-D9C6-100B-F8DB-0D0F64DAC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0D1F95-2909-B1B7-EE3F-94D092AF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D1DE-BE63-7E4E-BB18-4C4C453E4468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571CE3-8C90-E541-B6B8-1D4514F7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970FCE-DBF5-F9FB-C1BE-738FE7E3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A823-A068-B242-A62D-3DC463CED9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73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17301E8-1517-76D1-6F65-A72C7DF6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69D9DC-8248-AF58-301D-E6CE5BA52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040128-8443-5265-83FA-D28FD905D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D1DE-BE63-7E4E-BB18-4C4C453E4468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8DE7AF-287C-66E0-FE99-5FB473A4C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815B79-B8FD-A9A3-4B9C-06DAD31D9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A823-A068-B242-A62D-3DC463CED9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7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67926E3-F65A-AAA7-80E7-D4A1C7029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6" b="1921"/>
          <a:stretch/>
        </p:blipFill>
        <p:spPr>
          <a:xfrm>
            <a:off x="0" y="0"/>
            <a:ext cx="12238528" cy="6858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5A96FE-7B5D-298B-C4F5-FFB857D6DB66}"/>
              </a:ext>
            </a:extLst>
          </p:cNvPr>
          <p:cNvSpPr txBox="1"/>
          <p:nvPr/>
        </p:nvSpPr>
        <p:spPr>
          <a:xfrm>
            <a:off x="4593021" y="23122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solidFill>
                  <a:schemeClr val="accent2"/>
                </a:solidFill>
              </a:rPr>
              <a:t>麦星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16D85D-64DF-38D2-3112-A568DC6A047D}"/>
              </a:ext>
            </a:extLst>
          </p:cNvPr>
          <p:cNvSpPr txBox="1"/>
          <p:nvPr/>
        </p:nvSpPr>
        <p:spPr>
          <a:xfrm>
            <a:off x="5147019" y="289828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solidFill>
                  <a:srgbClr val="FFFF00"/>
                </a:solidFill>
              </a:rPr>
              <a:t>スピカ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9AF80D2-377F-E9DB-073D-ADE253BDB711}"/>
              </a:ext>
            </a:extLst>
          </p:cNvPr>
          <p:cNvCxnSpPr>
            <a:cxnSpLocks/>
          </p:cNvCxnSpPr>
          <p:nvPr/>
        </p:nvCxnSpPr>
        <p:spPr>
          <a:xfrm>
            <a:off x="5903929" y="711415"/>
            <a:ext cx="784830" cy="231099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E7D2BD3-CB99-B235-3BF8-B6587FB27844}"/>
              </a:ext>
            </a:extLst>
          </p:cNvPr>
          <p:cNvCxnSpPr>
            <a:cxnSpLocks/>
          </p:cNvCxnSpPr>
          <p:nvPr/>
        </p:nvCxnSpPr>
        <p:spPr>
          <a:xfrm>
            <a:off x="6056329" y="500848"/>
            <a:ext cx="2878266" cy="48335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90A70F5-4DE9-1095-D970-FE3D11D9EFA1}"/>
              </a:ext>
            </a:extLst>
          </p:cNvPr>
          <p:cNvCxnSpPr>
            <a:cxnSpLocks/>
          </p:cNvCxnSpPr>
          <p:nvPr/>
        </p:nvCxnSpPr>
        <p:spPr>
          <a:xfrm flipH="1">
            <a:off x="6938879" y="1095884"/>
            <a:ext cx="1995716" cy="2009123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319D8D0-B792-1B07-A346-D1A87201F8D9}"/>
              </a:ext>
            </a:extLst>
          </p:cNvPr>
          <p:cNvSpPr txBox="1"/>
          <p:nvPr/>
        </p:nvSpPr>
        <p:spPr>
          <a:xfrm>
            <a:off x="5807046" y="6293923"/>
            <a:ext cx="54373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bg1"/>
                </a:solidFill>
              </a:rPr>
              <a:t>南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9A3F803-EBDC-8F06-E0CC-178D2A5A9CB7}"/>
              </a:ext>
            </a:extLst>
          </p:cNvPr>
          <p:cNvSpPr txBox="1"/>
          <p:nvPr/>
        </p:nvSpPr>
        <p:spPr>
          <a:xfrm>
            <a:off x="9890179" y="5900058"/>
            <a:ext cx="90281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bg1"/>
                </a:solidFill>
              </a:rPr>
              <a:t>南西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22C3599-A2DE-0062-8E98-2DE3D421DDEA}"/>
              </a:ext>
            </a:extLst>
          </p:cNvPr>
          <p:cNvSpPr txBox="1"/>
          <p:nvPr/>
        </p:nvSpPr>
        <p:spPr>
          <a:xfrm>
            <a:off x="1256823" y="5900058"/>
            <a:ext cx="90281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bg1"/>
                </a:solidFill>
              </a:rPr>
              <a:t>南東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A4D30EC-0404-7798-6DA4-C7F20D5A6C04}"/>
              </a:ext>
            </a:extLst>
          </p:cNvPr>
          <p:cNvSpPr txBox="1"/>
          <p:nvPr/>
        </p:nvSpPr>
        <p:spPr>
          <a:xfrm>
            <a:off x="9044487" y="585171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FF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9785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B18FC83-BF01-5E96-1354-796CAE74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0"/>
            <a:ext cx="6111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E2EAED-47C7-E03D-E584-4642621B4634}"/>
              </a:ext>
            </a:extLst>
          </p:cNvPr>
          <p:cNvSpPr txBox="1"/>
          <p:nvPr/>
        </p:nvSpPr>
        <p:spPr>
          <a:xfrm>
            <a:off x="9054622" y="3093835"/>
            <a:ext cx="17331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>
                <a:solidFill>
                  <a:srgbClr val="0070C0"/>
                </a:solidFill>
              </a:rPr>
              <a:t>麦の穂</a:t>
            </a:r>
            <a:endParaRPr kumimoji="1" lang="en-US" altLang="ja-JP" sz="3200" dirty="0">
              <a:solidFill>
                <a:srgbClr val="0070C0"/>
              </a:solidFill>
            </a:endParaRPr>
          </a:p>
          <a:p>
            <a:pPr algn="ctr"/>
            <a:r>
              <a:rPr lang="en-US" altLang="ja-JP" sz="3200" dirty="0">
                <a:solidFill>
                  <a:srgbClr val="0070C0"/>
                </a:solidFill>
              </a:rPr>
              <a:t>(</a:t>
            </a:r>
            <a:r>
              <a:rPr lang="ja-JP" altLang="en-US" sz="3200">
                <a:solidFill>
                  <a:srgbClr val="0070C0"/>
                </a:solidFill>
              </a:rPr>
              <a:t>スピカ</a:t>
            </a:r>
            <a:r>
              <a:rPr lang="en-US" altLang="ja-JP" sz="3200" dirty="0">
                <a:solidFill>
                  <a:srgbClr val="0070C0"/>
                </a:solidFill>
              </a:rPr>
              <a:t>)</a:t>
            </a:r>
            <a:endParaRPr kumimoji="1" lang="ja-JP" altLang="en-US" sz="3200">
              <a:solidFill>
                <a:srgbClr val="0070C0"/>
              </a:solidFill>
            </a:endParaRPr>
          </a:p>
        </p:txBody>
      </p:sp>
      <p:sp>
        <p:nvSpPr>
          <p:cNvPr id="5" name="星 5 4">
            <a:extLst>
              <a:ext uri="{FF2B5EF4-FFF2-40B4-BE49-F238E27FC236}">
                <a16:creationId xmlns:a16="http://schemas.microsoft.com/office/drawing/2014/main" id="{E7F9DAC7-1355-EEAB-1D4E-9E483BEABBB1}"/>
              </a:ext>
            </a:extLst>
          </p:cNvPr>
          <p:cNvSpPr/>
          <p:nvPr/>
        </p:nvSpPr>
        <p:spPr>
          <a:xfrm>
            <a:off x="6875187" y="2743200"/>
            <a:ext cx="2179435" cy="2193185"/>
          </a:xfrm>
          <a:prstGeom prst="star5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7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</Words>
  <Application>Microsoft Macintosh PowerPoint</Application>
  <PresentationFormat>ワイド画面</PresentationFormat>
  <Paragraphs>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1</cp:revision>
  <dcterms:created xsi:type="dcterms:W3CDTF">2025-06-05T04:05:32Z</dcterms:created>
  <dcterms:modified xsi:type="dcterms:W3CDTF">2025-06-05T05:00:08Z</dcterms:modified>
</cp:coreProperties>
</file>