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8" r:id="rId2"/>
    <p:sldId id="259" r:id="rId3"/>
    <p:sldId id="257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405"/>
  </p:normalViewPr>
  <p:slideViewPr>
    <p:cSldViewPr snapToGrid="0">
      <p:cViewPr varScale="1">
        <p:scale>
          <a:sx n="131" d="100"/>
          <a:sy n="131" d="100"/>
        </p:scale>
        <p:origin x="16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683BF-ADDB-E745-93C9-5C1FD8C4286D}" type="datetimeFigureOut">
              <a:rPr kumimoji="1" lang="ja-JP" altLang="en-US" smtClean="0"/>
              <a:t>2025/6/14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5BE1-F8D8-8A45-AD5E-E3678FFF19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516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683BF-ADDB-E745-93C9-5C1FD8C4286D}" type="datetimeFigureOut">
              <a:rPr kumimoji="1" lang="ja-JP" altLang="en-US" smtClean="0"/>
              <a:t>2025/6/14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5BE1-F8D8-8A45-AD5E-E3678FFF19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4129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683BF-ADDB-E745-93C9-5C1FD8C4286D}" type="datetimeFigureOut">
              <a:rPr kumimoji="1" lang="ja-JP" altLang="en-US" smtClean="0"/>
              <a:t>2025/6/14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5BE1-F8D8-8A45-AD5E-E3678FFF19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4567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683BF-ADDB-E745-93C9-5C1FD8C4286D}" type="datetimeFigureOut">
              <a:rPr kumimoji="1" lang="ja-JP" altLang="en-US" smtClean="0"/>
              <a:t>2025/6/14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5BE1-F8D8-8A45-AD5E-E3678FFF19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3182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683BF-ADDB-E745-93C9-5C1FD8C4286D}" type="datetimeFigureOut">
              <a:rPr kumimoji="1" lang="ja-JP" altLang="en-US" smtClean="0"/>
              <a:t>2025/6/14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5BE1-F8D8-8A45-AD5E-E3678FFF19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8272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683BF-ADDB-E745-93C9-5C1FD8C4286D}" type="datetimeFigureOut">
              <a:rPr kumimoji="1" lang="ja-JP" altLang="en-US" smtClean="0"/>
              <a:t>2025/6/14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5BE1-F8D8-8A45-AD5E-E3678FFF19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0254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683BF-ADDB-E745-93C9-5C1FD8C4286D}" type="datetimeFigureOut">
              <a:rPr kumimoji="1" lang="ja-JP" altLang="en-US" smtClean="0"/>
              <a:t>2025/6/14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5BE1-F8D8-8A45-AD5E-E3678FFF19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6932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683BF-ADDB-E745-93C9-5C1FD8C4286D}" type="datetimeFigureOut">
              <a:rPr kumimoji="1" lang="ja-JP" altLang="en-US" smtClean="0"/>
              <a:t>2025/6/14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5BE1-F8D8-8A45-AD5E-E3678FFF19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6350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683BF-ADDB-E745-93C9-5C1FD8C4286D}" type="datetimeFigureOut">
              <a:rPr kumimoji="1" lang="ja-JP" altLang="en-US" smtClean="0"/>
              <a:t>2025/6/14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5BE1-F8D8-8A45-AD5E-E3678FFF19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8872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683BF-ADDB-E745-93C9-5C1FD8C4286D}" type="datetimeFigureOut">
              <a:rPr kumimoji="1" lang="ja-JP" altLang="en-US" smtClean="0"/>
              <a:t>2025/6/14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5BE1-F8D8-8A45-AD5E-E3678FFF19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2963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683BF-ADDB-E745-93C9-5C1FD8C4286D}" type="datetimeFigureOut">
              <a:rPr kumimoji="1" lang="ja-JP" altLang="en-US" smtClean="0"/>
              <a:t>2025/6/14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5BE1-F8D8-8A45-AD5E-E3678FFF19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0404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683BF-ADDB-E745-93C9-5C1FD8C4286D}" type="datetimeFigureOut">
              <a:rPr kumimoji="1" lang="ja-JP" altLang="en-US" smtClean="0"/>
              <a:t>2025/6/14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15BE1-F8D8-8A45-AD5E-E3678FFF19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1226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79D37E9-87A9-3BE4-04B3-22B796FCB3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573" b="13632"/>
          <a:stretch/>
        </p:blipFill>
        <p:spPr>
          <a:xfrm>
            <a:off x="12665" y="0"/>
            <a:ext cx="7516544" cy="683564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AD9C1C3-9B96-CF83-442F-7C517E423D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8"/>
                    </a14:imgEffect>
                  </a14:imgLayer>
                </a14:imgProps>
              </a:ext>
            </a:extLst>
          </a:blip>
          <a:srcRect l="53463" t="41399" r="33296" b="51896"/>
          <a:stretch/>
        </p:blipFill>
        <p:spPr>
          <a:xfrm>
            <a:off x="5656521" y="3343939"/>
            <a:ext cx="1393372" cy="530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14B59B5-1C91-DFDF-D600-F9A41F7AFF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5"/>
                    </a14:imgEffect>
                  </a14:imgLayer>
                </a14:imgProps>
              </a:ext>
            </a:extLst>
          </a:blip>
          <a:srcRect l="27903" t="44526" r="66633" b="48770"/>
          <a:stretch/>
        </p:blipFill>
        <p:spPr>
          <a:xfrm>
            <a:off x="3006050" y="3547427"/>
            <a:ext cx="575035" cy="530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55D5138-5524-EB52-70C7-3AAB4DBDA8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7"/>
                    </a14:imgEffect>
                  </a14:imgLayer>
                </a14:imgProps>
              </a:ext>
            </a:extLst>
          </a:blip>
          <a:srcRect l="40705" t="44547" r="52372" b="48748"/>
          <a:stretch/>
        </p:blipFill>
        <p:spPr>
          <a:xfrm>
            <a:off x="4319238" y="3492032"/>
            <a:ext cx="728496" cy="5306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1146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48F3D75A-24E4-0F56-4808-56F053BD8B0A}"/>
              </a:ext>
            </a:extLst>
          </p:cNvPr>
          <p:cNvCxnSpPr>
            <a:cxnSpLocks/>
          </p:cNvCxnSpPr>
          <p:nvPr/>
        </p:nvCxnSpPr>
        <p:spPr>
          <a:xfrm rot="4070224">
            <a:off x="-2402066" y="4243223"/>
            <a:ext cx="9185189" cy="217204"/>
          </a:xfrm>
          <a:prstGeom prst="line">
            <a:avLst/>
          </a:prstGeom>
          <a:ln w="2413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584E9879-82B2-91B7-4BF4-6FE37FA53C0A}"/>
              </a:ext>
            </a:extLst>
          </p:cNvPr>
          <p:cNvCxnSpPr>
            <a:cxnSpLocks/>
          </p:cNvCxnSpPr>
          <p:nvPr/>
        </p:nvCxnSpPr>
        <p:spPr>
          <a:xfrm rot="4070224">
            <a:off x="3207061" y="674620"/>
            <a:ext cx="0" cy="6858000"/>
          </a:xfrm>
          <a:prstGeom prst="line">
            <a:avLst/>
          </a:prstGeom>
          <a:ln w="2413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140EE6F1-90DC-65A8-7948-AF7EAF4399C6}"/>
              </a:ext>
            </a:extLst>
          </p:cNvPr>
          <p:cNvCxnSpPr>
            <a:cxnSpLocks/>
          </p:cNvCxnSpPr>
          <p:nvPr/>
        </p:nvCxnSpPr>
        <p:spPr>
          <a:xfrm rot="4070224">
            <a:off x="2356184" y="-1414250"/>
            <a:ext cx="0" cy="6858000"/>
          </a:xfrm>
          <a:prstGeom prst="line">
            <a:avLst/>
          </a:prstGeom>
          <a:ln w="1492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F35ECF10-65E6-0E60-D4AA-8B0CD94217A3}"/>
              </a:ext>
            </a:extLst>
          </p:cNvPr>
          <p:cNvCxnSpPr>
            <a:cxnSpLocks/>
          </p:cNvCxnSpPr>
          <p:nvPr/>
        </p:nvCxnSpPr>
        <p:spPr>
          <a:xfrm rot="4070224">
            <a:off x="336881" y="829114"/>
            <a:ext cx="4806229" cy="1828800"/>
          </a:xfrm>
          <a:prstGeom prst="line">
            <a:avLst/>
          </a:prstGeom>
          <a:ln w="1492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364C6E5A-5A0C-4CE7-823A-EFB46C1E9469}"/>
              </a:ext>
            </a:extLst>
          </p:cNvPr>
          <p:cNvCxnSpPr>
            <a:cxnSpLocks/>
          </p:cNvCxnSpPr>
          <p:nvPr/>
        </p:nvCxnSpPr>
        <p:spPr>
          <a:xfrm rot="4070224">
            <a:off x="4004278" y="2631760"/>
            <a:ext cx="0" cy="6858000"/>
          </a:xfrm>
          <a:prstGeom prst="line">
            <a:avLst/>
          </a:prstGeom>
          <a:ln w="1492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フリーフォーム 12">
            <a:extLst>
              <a:ext uri="{FF2B5EF4-FFF2-40B4-BE49-F238E27FC236}">
                <a16:creationId xmlns:a16="http://schemas.microsoft.com/office/drawing/2014/main" id="{0B766D84-06D2-6CF1-7413-4E5EC9780C51}"/>
              </a:ext>
            </a:extLst>
          </p:cNvPr>
          <p:cNvSpPr/>
          <p:nvPr/>
        </p:nvSpPr>
        <p:spPr>
          <a:xfrm rot="4070224">
            <a:off x="174833" y="3047855"/>
            <a:ext cx="9225280" cy="711200"/>
          </a:xfrm>
          <a:custGeom>
            <a:avLst/>
            <a:gdLst>
              <a:gd name="connsiteX0" fmla="*/ 0 w 9225280"/>
              <a:gd name="connsiteY0" fmla="*/ 71120 h 711200"/>
              <a:gd name="connsiteX1" fmla="*/ 2814320 w 9225280"/>
              <a:gd name="connsiteY1" fmla="*/ 0 h 711200"/>
              <a:gd name="connsiteX2" fmla="*/ 3718560 w 9225280"/>
              <a:gd name="connsiteY2" fmla="*/ 193040 h 711200"/>
              <a:gd name="connsiteX3" fmla="*/ 4328160 w 9225280"/>
              <a:gd name="connsiteY3" fmla="*/ 457200 h 711200"/>
              <a:gd name="connsiteX4" fmla="*/ 5293360 w 9225280"/>
              <a:gd name="connsiteY4" fmla="*/ 711200 h 711200"/>
              <a:gd name="connsiteX5" fmla="*/ 9225280 w 9225280"/>
              <a:gd name="connsiteY5" fmla="*/ 68072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25280" h="711200">
                <a:moveTo>
                  <a:pt x="0" y="71120"/>
                </a:moveTo>
                <a:lnTo>
                  <a:pt x="2814320" y="0"/>
                </a:lnTo>
                <a:lnTo>
                  <a:pt x="3718560" y="193040"/>
                </a:lnTo>
                <a:lnTo>
                  <a:pt x="4328160" y="457200"/>
                </a:lnTo>
                <a:lnTo>
                  <a:pt x="5293360" y="711200"/>
                </a:lnTo>
                <a:lnTo>
                  <a:pt x="9225280" y="680720"/>
                </a:lnTo>
              </a:path>
            </a:pathLst>
          </a:custGeom>
          <a:noFill/>
          <a:ln w="1587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フリーフォーム 15">
            <a:extLst>
              <a:ext uri="{FF2B5EF4-FFF2-40B4-BE49-F238E27FC236}">
                <a16:creationId xmlns:a16="http://schemas.microsoft.com/office/drawing/2014/main" id="{AB666A06-BAFC-CAFE-6283-595DFBE8F16F}"/>
              </a:ext>
            </a:extLst>
          </p:cNvPr>
          <p:cNvSpPr/>
          <p:nvPr/>
        </p:nvSpPr>
        <p:spPr>
          <a:xfrm rot="4070224">
            <a:off x="1076376" y="1797674"/>
            <a:ext cx="3332480" cy="1391920"/>
          </a:xfrm>
          <a:custGeom>
            <a:avLst/>
            <a:gdLst>
              <a:gd name="connsiteX0" fmla="*/ 10160 w 3332480"/>
              <a:gd name="connsiteY0" fmla="*/ 0 h 1097280"/>
              <a:gd name="connsiteX1" fmla="*/ 3332480 w 3332480"/>
              <a:gd name="connsiteY1" fmla="*/ 1016000 h 1097280"/>
              <a:gd name="connsiteX2" fmla="*/ 0 w 3332480"/>
              <a:gd name="connsiteY2" fmla="*/ 1097280 h 1097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2480" h="1097280">
                <a:moveTo>
                  <a:pt x="10160" y="0"/>
                </a:moveTo>
                <a:lnTo>
                  <a:pt x="3332480" y="1016000"/>
                </a:lnTo>
                <a:lnTo>
                  <a:pt x="0" y="1097280"/>
                </a:lnTo>
              </a:path>
            </a:pathLst>
          </a:custGeom>
          <a:noFill/>
          <a:ln w="3810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383F1F6-D945-CABC-268E-788DBC5D285F}"/>
              </a:ext>
            </a:extLst>
          </p:cNvPr>
          <p:cNvSpPr txBox="1"/>
          <p:nvPr/>
        </p:nvSpPr>
        <p:spPr>
          <a:xfrm rot="4070224">
            <a:off x="1504584" y="1867595"/>
            <a:ext cx="14221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>
                <a:solidFill>
                  <a:schemeClr val="accent2"/>
                </a:solidFill>
              </a:rPr>
              <a:t>約</a:t>
            </a:r>
            <a:r>
              <a:rPr kumimoji="1" lang="en-US" altLang="ja-JP" sz="3200" dirty="0">
                <a:solidFill>
                  <a:schemeClr val="accent2"/>
                </a:solidFill>
              </a:rPr>
              <a:t>30</a:t>
            </a:r>
            <a:r>
              <a:rPr kumimoji="1" lang="ja-JP" altLang="en-US" sz="3200">
                <a:solidFill>
                  <a:schemeClr val="accent2"/>
                </a:solidFill>
              </a:rPr>
              <a:t>度</a:t>
            </a:r>
          </a:p>
        </p:txBody>
      </p:sp>
      <p:pic>
        <p:nvPicPr>
          <p:cNvPr id="19" name="グラフィックス 18" descr="方向">
            <a:extLst>
              <a:ext uri="{FF2B5EF4-FFF2-40B4-BE49-F238E27FC236}">
                <a16:creationId xmlns:a16="http://schemas.microsoft.com/office/drawing/2014/main" id="{DD113C49-50EE-450B-8CFF-B1AA55470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214029">
            <a:off x="3631378" y="1030378"/>
            <a:ext cx="2006600" cy="2006600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F79508D-11B3-7709-C0A6-E7264D04631B}"/>
              </a:ext>
            </a:extLst>
          </p:cNvPr>
          <p:cNvSpPr txBox="1"/>
          <p:nvPr/>
        </p:nvSpPr>
        <p:spPr>
          <a:xfrm rot="4070224">
            <a:off x="5680702" y="1033381"/>
            <a:ext cx="944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>
                <a:latin typeface="Meiryo" panose="020B0604030504040204" pitchFamily="34" charset="-128"/>
                <a:ea typeface="Meiryo" panose="020B0604030504040204" pitchFamily="34" charset="-128"/>
              </a:rPr>
              <a:t>北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686CDF9-AF8F-F5C2-F59E-6CEC7FE40869}"/>
              </a:ext>
            </a:extLst>
          </p:cNvPr>
          <p:cNvSpPr txBox="1"/>
          <p:nvPr/>
        </p:nvSpPr>
        <p:spPr>
          <a:xfrm rot="4070224">
            <a:off x="891508" y="551252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>
                <a:solidFill>
                  <a:schemeClr val="accent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西</a:t>
            </a:r>
          </a:p>
        </p:txBody>
      </p:sp>
      <p:pic>
        <p:nvPicPr>
          <p:cNvPr id="25" name="グラフィックス 24" descr="男の人">
            <a:extLst>
              <a:ext uri="{FF2B5EF4-FFF2-40B4-BE49-F238E27FC236}">
                <a16:creationId xmlns:a16="http://schemas.microsoft.com/office/drawing/2014/main" id="{6CFD38A2-0039-9426-2EC8-BDFDC5528E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07986">
            <a:off x="2675112" y="3289358"/>
            <a:ext cx="914400" cy="9144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BECA6A7-8A16-CCD9-F64A-09B047001D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4279"/>
          <a:stretch/>
        </p:blipFill>
        <p:spPr>
          <a:xfrm>
            <a:off x="5483084" y="2765454"/>
            <a:ext cx="3629504" cy="412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86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48F3D75A-24E4-0F56-4808-56F053BD8B0A}"/>
              </a:ext>
            </a:extLst>
          </p:cNvPr>
          <p:cNvCxnSpPr>
            <a:cxnSpLocks/>
          </p:cNvCxnSpPr>
          <p:nvPr/>
        </p:nvCxnSpPr>
        <p:spPr>
          <a:xfrm>
            <a:off x="18833" y="4355457"/>
            <a:ext cx="9185189" cy="217204"/>
          </a:xfrm>
          <a:prstGeom prst="line">
            <a:avLst/>
          </a:prstGeom>
          <a:ln w="2413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584E9879-82B2-91B7-4BF4-6FE37FA53C0A}"/>
              </a:ext>
            </a:extLst>
          </p:cNvPr>
          <p:cNvCxnSpPr>
            <a:cxnSpLocks/>
          </p:cNvCxnSpPr>
          <p:nvPr/>
        </p:nvCxnSpPr>
        <p:spPr>
          <a:xfrm>
            <a:off x="4765040" y="0"/>
            <a:ext cx="0" cy="6858000"/>
          </a:xfrm>
          <a:prstGeom prst="line">
            <a:avLst/>
          </a:prstGeom>
          <a:ln w="2413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140EE6F1-90DC-65A8-7948-AF7EAF4399C6}"/>
              </a:ext>
            </a:extLst>
          </p:cNvPr>
          <p:cNvCxnSpPr>
            <a:cxnSpLocks/>
          </p:cNvCxnSpPr>
          <p:nvPr/>
        </p:nvCxnSpPr>
        <p:spPr>
          <a:xfrm>
            <a:off x="2509520" y="0"/>
            <a:ext cx="0" cy="6858000"/>
          </a:xfrm>
          <a:prstGeom prst="line">
            <a:avLst/>
          </a:prstGeom>
          <a:ln w="1492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F35ECF10-65E6-0E60-D4AA-8B0CD94217A3}"/>
              </a:ext>
            </a:extLst>
          </p:cNvPr>
          <p:cNvCxnSpPr>
            <a:cxnSpLocks/>
          </p:cNvCxnSpPr>
          <p:nvPr/>
        </p:nvCxnSpPr>
        <p:spPr>
          <a:xfrm>
            <a:off x="0" y="2056825"/>
            <a:ext cx="4806229" cy="1828800"/>
          </a:xfrm>
          <a:prstGeom prst="line">
            <a:avLst/>
          </a:prstGeom>
          <a:ln w="1492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364C6E5A-5A0C-4CE7-823A-EFB46C1E9469}"/>
              </a:ext>
            </a:extLst>
          </p:cNvPr>
          <p:cNvCxnSpPr>
            <a:cxnSpLocks/>
          </p:cNvCxnSpPr>
          <p:nvPr/>
        </p:nvCxnSpPr>
        <p:spPr>
          <a:xfrm>
            <a:off x="6878320" y="0"/>
            <a:ext cx="0" cy="6858000"/>
          </a:xfrm>
          <a:prstGeom prst="line">
            <a:avLst/>
          </a:prstGeom>
          <a:ln w="1492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フリーフォーム 12">
            <a:extLst>
              <a:ext uri="{FF2B5EF4-FFF2-40B4-BE49-F238E27FC236}">
                <a16:creationId xmlns:a16="http://schemas.microsoft.com/office/drawing/2014/main" id="{0B766D84-06D2-6CF1-7413-4E5EC9780C51}"/>
              </a:ext>
            </a:extLst>
          </p:cNvPr>
          <p:cNvSpPr/>
          <p:nvPr/>
        </p:nvSpPr>
        <p:spPr>
          <a:xfrm>
            <a:off x="100164" y="1345625"/>
            <a:ext cx="9225280" cy="711200"/>
          </a:xfrm>
          <a:custGeom>
            <a:avLst/>
            <a:gdLst>
              <a:gd name="connsiteX0" fmla="*/ 0 w 9225280"/>
              <a:gd name="connsiteY0" fmla="*/ 71120 h 711200"/>
              <a:gd name="connsiteX1" fmla="*/ 2814320 w 9225280"/>
              <a:gd name="connsiteY1" fmla="*/ 0 h 711200"/>
              <a:gd name="connsiteX2" fmla="*/ 3718560 w 9225280"/>
              <a:gd name="connsiteY2" fmla="*/ 193040 h 711200"/>
              <a:gd name="connsiteX3" fmla="*/ 4328160 w 9225280"/>
              <a:gd name="connsiteY3" fmla="*/ 457200 h 711200"/>
              <a:gd name="connsiteX4" fmla="*/ 5293360 w 9225280"/>
              <a:gd name="connsiteY4" fmla="*/ 711200 h 711200"/>
              <a:gd name="connsiteX5" fmla="*/ 9225280 w 9225280"/>
              <a:gd name="connsiteY5" fmla="*/ 68072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25280" h="711200">
                <a:moveTo>
                  <a:pt x="0" y="71120"/>
                </a:moveTo>
                <a:lnTo>
                  <a:pt x="2814320" y="0"/>
                </a:lnTo>
                <a:lnTo>
                  <a:pt x="3718560" y="193040"/>
                </a:lnTo>
                <a:lnTo>
                  <a:pt x="4328160" y="457200"/>
                </a:lnTo>
                <a:lnTo>
                  <a:pt x="5293360" y="711200"/>
                </a:lnTo>
                <a:lnTo>
                  <a:pt x="9225280" y="680720"/>
                </a:lnTo>
              </a:path>
            </a:pathLst>
          </a:custGeom>
          <a:noFill/>
          <a:ln w="1587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フリーフォーム 15">
            <a:extLst>
              <a:ext uri="{FF2B5EF4-FFF2-40B4-BE49-F238E27FC236}">
                <a16:creationId xmlns:a16="http://schemas.microsoft.com/office/drawing/2014/main" id="{AB666A06-BAFC-CAFE-6283-595DFBE8F16F}"/>
              </a:ext>
            </a:extLst>
          </p:cNvPr>
          <p:cNvSpPr/>
          <p:nvPr/>
        </p:nvSpPr>
        <p:spPr>
          <a:xfrm>
            <a:off x="1432560" y="2555815"/>
            <a:ext cx="3332480" cy="1391920"/>
          </a:xfrm>
          <a:custGeom>
            <a:avLst/>
            <a:gdLst>
              <a:gd name="connsiteX0" fmla="*/ 10160 w 3332480"/>
              <a:gd name="connsiteY0" fmla="*/ 0 h 1097280"/>
              <a:gd name="connsiteX1" fmla="*/ 3332480 w 3332480"/>
              <a:gd name="connsiteY1" fmla="*/ 1016000 h 1097280"/>
              <a:gd name="connsiteX2" fmla="*/ 0 w 3332480"/>
              <a:gd name="connsiteY2" fmla="*/ 1097280 h 1097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2480" h="1097280">
                <a:moveTo>
                  <a:pt x="10160" y="0"/>
                </a:moveTo>
                <a:lnTo>
                  <a:pt x="3332480" y="1016000"/>
                </a:lnTo>
                <a:lnTo>
                  <a:pt x="0" y="1097280"/>
                </a:lnTo>
              </a:path>
            </a:pathLst>
          </a:custGeom>
          <a:noFill/>
          <a:ln w="3810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383F1F6-D945-CABC-268E-788DBC5D285F}"/>
              </a:ext>
            </a:extLst>
          </p:cNvPr>
          <p:cNvSpPr txBox="1"/>
          <p:nvPr/>
        </p:nvSpPr>
        <p:spPr>
          <a:xfrm>
            <a:off x="1879925" y="3321527"/>
            <a:ext cx="14221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>
                <a:solidFill>
                  <a:schemeClr val="accent2"/>
                </a:solidFill>
              </a:rPr>
              <a:t>約</a:t>
            </a:r>
            <a:r>
              <a:rPr kumimoji="1" lang="en-US" altLang="ja-JP" sz="3200" dirty="0">
                <a:solidFill>
                  <a:schemeClr val="accent2"/>
                </a:solidFill>
              </a:rPr>
              <a:t>30</a:t>
            </a:r>
            <a:r>
              <a:rPr kumimoji="1" lang="ja-JP" altLang="en-US" sz="3200">
                <a:solidFill>
                  <a:schemeClr val="accent2"/>
                </a:solidFill>
              </a:rPr>
              <a:t>度</a:t>
            </a:r>
          </a:p>
        </p:txBody>
      </p:sp>
      <p:pic>
        <p:nvPicPr>
          <p:cNvPr id="19" name="グラフィックス 18" descr="方向">
            <a:extLst>
              <a:ext uri="{FF2B5EF4-FFF2-40B4-BE49-F238E27FC236}">
                <a16:creationId xmlns:a16="http://schemas.microsoft.com/office/drawing/2014/main" id="{DD113C49-50EE-450B-8CFF-B1AA55470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743805">
            <a:off x="5138614" y="1128840"/>
            <a:ext cx="2006600" cy="2006600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F79508D-11B3-7709-C0A6-E7264D04631B}"/>
              </a:ext>
            </a:extLst>
          </p:cNvPr>
          <p:cNvSpPr txBox="1"/>
          <p:nvPr/>
        </p:nvSpPr>
        <p:spPr>
          <a:xfrm>
            <a:off x="5669647" y="299225"/>
            <a:ext cx="944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>
                <a:latin typeface="Meiryo" panose="020B0604030504040204" pitchFamily="34" charset="-128"/>
                <a:ea typeface="Meiryo" panose="020B0604030504040204" pitchFamily="34" charset="-128"/>
              </a:rPr>
              <a:t>北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686CDF9-AF8F-F5C2-F59E-6CEC7FE40869}"/>
              </a:ext>
            </a:extLst>
          </p:cNvPr>
          <p:cNvSpPr txBox="1"/>
          <p:nvPr/>
        </p:nvSpPr>
        <p:spPr>
          <a:xfrm>
            <a:off x="712181" y="3689904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>
                <a:solidFill>
                  <a:schemeClr val="accent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西</a:t>
            </a: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A3F78374-28A8-6B3D-8A46-1E9D632612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102"/>
          <a:stretch/>
        </p:blipFill>
        <p:spPr>
          <a:xfrm>
            <a:off x="5993492" y="2904174"/>
            <a:ext cx="3131675" cy="3941120"/>
          </a:xfrm>
          <a:prstGeom prst="rect">
            <a:avLst/>
          </a:prstGeom>
        </p:spPr>
      </p:pic>
      <p:pic>
        <p:nvPicPr>
          <p:cNvPr id="25" name="グラフィックス 24" descr="男の人">
            <a:extLst>
              <a:ext uri="{FF2B5EF4-FFF2-40B4-BE49-F238E27FC236}">
                <a16:creationId xmlns:a16="http://schemas.microsoft.com/office/drawing/2014/main" id="{6CFD38A2-0039-9426-2EC8-BDFDC5528E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90068" y="305090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211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82</TotalTime>
  <Words>10</Words>
  <Application>Microsoft Macintosh PowerPoint</Application>
  <PresentationFormat>画面に合わせる (4:3)</PresentationFormat>
  <Paragraphs>6</Paragraphs>
  <Slides>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8" baseType="lpstr">
      <vt:lpstr>Meiryo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晋平 柴田</dc:creator>
  <cp:lastModifiedBy>晋平 柴田</cp:lastModifiedBy>
  <cp:revision>5</cp:revision>
  <dcterms:created xsi:type="dcterms:W3CDTF">2025-06-12T01:17:14Z</dcterms:created>
  <dcterms:modified xsi:type="dcterms:W3CDTF">2025-06-13T23:45:00Z</dcterms:modified>
</cp:coreProperties>
</file>