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57473-9A63-C74A-AE45-993CD4AF2986}" type="datetimeFigureOut">
              <a:rPr kumimoji="1" lang="ja-JP" altLang="en-US" smtClean="0"/>
              <a:t>2025/7/13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BB7D-F84B-FC44-9D27-E9C28EA6BC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0670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57473-9A63-C74A-AE45-993CD4AF2986}" type="datetimeFigureOut">
              <a:rPr kumimoji="1" lang="ja-JP" altLang="en-US" smtClean="0"/>
              <a:t>2025/7/13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BB7D-F84B-FC44-9D27-E9C28EA6BC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2613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57473-9A63-C74A-AE45-993CD4AF2986}" type="datetimeFigureOut">
              <a:rPr kumimoji="1" lang="ja-JP" altLang="en-US" smtClean="0"/>
              <a:t>2025/7/13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BB7D-F84B-FC44-9D27-E9C28EA6BC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825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57473-9A63-C74A-AE45-993CD4AF2986}" type="datetimeFigureOut">
              <a:rPr kumimoji="1" lang="ja-JP" altLang="en-US" smtClean="0"/>
              <a:t>2025/7/13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BB7D-F84B-FC44-9D27-E9C28EA6BC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6556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57473-9A63-C74A-AE45-993CD4AF2986}" type="datetimeFigureOut">
              <a:rPr kumimoji="1" lang="ja-JP" altLang="en-US" smtClean="0"/>
              <a:t>2025/7/13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BB7D-F84B-FC44-9D27-E9C28EA6BC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4526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57473-9A63-C74A-AE45-993CD4AF2986}" type="datetimeFigureOut">
              <a:rPr kumimoji="1" lang="ja-JP" altLang="en-US" smtClean="0"/>
              <a:t>2025/7/13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BB7D-F84B-FC44-9D27-E9C28EA6BC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338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57473-9A63-C74A-AE45-993CD4AF2986}" type="datetimeFigureOut">
              <a:rPr kumimoji="1" lang="ja-JP" altLang="en-US" smtClean="0"/>
              <a:t>2025/7/13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BB7D-F84B-FC44-9D27-E9C28EA6BC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07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57473-9A63-C74A-AE45-993CD4AF2986}" type="datetimeFigureOut">
              <a:rPr kumimoji="1" lang="ja-JP" altLang="en-US" smtClean="0"/>
              <a:t>2025/7/13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BB7D-F84B-FC44-9D27-E9C28EA6BC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633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57473-9A63-C74A-AE45-993CD4AF2986}" type="datetimeFigureOut">
              <a:rPr kumimoji="1" lang="ja-JP" altLang="en-US" smtClean="0"/>
              <a:t>2025/7/13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BB7D-F84B-FC44-9D27-E9C28EA6BC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0089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57473-9A63-C74A-AE45-993CD4AF2986}" type="datetimeFigureOut">
              <a:rPr kumimoji="1" lang="ja-JP" altLang="en-US" smtClean="0"/>
              <a:t>2025/7/13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BB7D-F84B-FC44-9D27-E9C28EA6BC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2924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57473-9A63-C74A-AE45-993CD4AF2986}" type="datetimeFigureOut">
              <a:rPr kumimoji="1" lang="ja-JP" altLang="en-US" smtClean="0"/>
              <a:t>2025/7/13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BB7D-F84B-FC44-9D27-E9C28EA6BC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0998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57473-9A63-C74A-AE45-993CD4AF2986}" type="datetimeFigureOut">
              <a:rPr kumimoji="1" lang="ja-JP" altLang="en-US" smtClean="0"/>
              <a:t>2025/7/13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2BB7D-F84B-FC44-9D27-E9C28EA6BC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30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781D1F0-9C18-90FE-A7FC-BBAF0E4AFB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45" t="3548" r="8963" b="9554"/>
          <a:stretch/>
        </p:blipFill>
        <p:spPr>
          <a:xfrm>
            <a:off x="0" y="0"/>
            <a:ext cx="9127059" cy="5802086"/>
          </a:xfrm>
          <a:prstGeom prst="rect">
            <a:avLst/>
          </a:prstGeom>
        </p:spPr>
      </p:pic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38CAFA86-D795-5068-E9E5-BE988BC54932}"/>
              </a:ext>
            </a:extLst>
          </p:cNvPr>
          <p:cNvCxnSpPr/>
          <p:nvPr/>
        </p:nvCxnSpPr>
        <p:spPr>
          <a:xfrm flipH="1">
            <a:off x="4332514" y="2296886"/>
            <a:ext cx="489857" cy="68580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5DBCFC9-9627-255D-685D-15C9AE13F6F3}"/>
              </a:ext>
            </a:extLst>
          </p:cNvPr>
          <p:cNvSpPr txBox="1"/>
          <p:nvPr/>
        </p:nvSpPr>
        <p:spPr>
          <a:xfrm>
            <a:off x="3819541" y="1697984"/>
            <a:ext cx="3199915" cy="5847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200">
                <a:solidFill>
                  <a:schemeClr val="accent4">
                    <a:lumMod val="20000"/>
                    <a:lumOff val="80000"/>
                  </a:schemeClr>
                </a:solidFill>
              </a:rPr>
              <a:t>ぎょしゃ座</a:t>
            </a:r>
            <a:r>
              <a:rPr kumimoji="1" lang="en-US" altLang="ja-JP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AB</a:t>
            </a:r>
            <a:r>
              <a:rPr kumimoji="1" lang="ja-JP" altLang="en-US" sz="3200">
                <a:solidFill>
                  <a:schemeClr val="accent4">
                    <a:lumMod val="20000"/>
                    <a:lumOff val="80000"/>
                  </a:schemeClr>
                </a:solidFill>
              </a:rPr>
              <a:t>星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4C4A09-8138-5C8E-D1BC-5F02F8D4EC96}"/>
              </a:ext>
            </a:extLst>
          </p:cNvPr>
          <p:cNvSpPr txBox="1"/>
          <p:nvPr/>
        </p:nvSpPr>
        <p:spPr>
          <a:xfrm>
            <a:off x="6527043" y="3608887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solidFill>
                  <a:schemeClr val="accent2"/>
                </a:solidFill>
              </a:rPr>
              <a:t>アルデバラン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770F73D-631C-CAF2-A1B1-9553405F6661}"/>
              </a:ext>
            </a:extLst>
          </p:cNvPr>
          <p:cNvSpPr txBox="1"/>
          <p:nvPr/>
        </p:nvSpPr>
        <p:spPr>
          <a:xfrm>
            <a:off x="6319848" y="52322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solidFill>
                  <a:srgbClr val="00B0F0"/>
                </a:solidFill>
              </a:rPr>
              <a:t>スバル</a:t>
            </a:r>
            <a:endParaRPr kumimoji="1" lang="en-US" altLang="ja-JP" sz="2800" dirty="0">
              <a:solidFill>
                <a:srgbClr val="00B0F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1BBDC3D-919C-A6D4-235F-A2AF10DC7AB4}"/>
              </a:ext>
            </a:extLst>
          </p:cNvPr>
          <p:cNvSpPr txBox="1"/>
          <p:nvPr/>
        </p:nvSpPr>
        <p:spPr>
          <a:xfrm>
            <a:off x="312576" y="1312001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solidFill>
                  <a:srgbClr val="FFFF00"/>
                </a:solidFill>
              </a:rPr>
              <a:t>カペラ</a:t>
            </a:r>
          </a:p>
        </p:txBody>
      </p:sp>
    </p:spTree>
    <p:extLst>
      <p:ext uri="{BB962C8B-B14F-4D97-AF65-F5344CB8AC3E}">
        <p14:creationId xmlns:p14="http://schemas.microsoft.com/office/powerpoint/2010/main" val="2725889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49655A4-8204-4805-93D9-EF68F8E72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星 5 1">
            <a:extLst>
              <a:ext uri="{FF2B5EF4-FFF2-40B4-BE49-F238E27FC236}">
                <a16:creationId xmlns:a16="http://schemas.microsoft.com/office/drawing/2014/main" id="{9306AC2F-5E42-6EFB-79A9-89BF39F7E1A0}"/>
              </a:ext>
            </a:extLst>
          </p:cNvPr>
          <p:cNvSpPr/>
          <p:nvPr/>
        </p:nvSpPr>
        <p:spPr>
          <a:xfrm>
            <a:off x="4158343" y="2775857"/>
            <a:ext cx="1164771" cy="968829"/>
          </a:xfrm>
          <a:prstGeom prst="star5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CD3258B-E319-55D7-99DA-AB873F7C3D7E}"/>
              </a:ext>
            </a:extLst>
          </p:cNvPr>
          <p:cNvSpPr txBox="1"/>
          <p:nvPr/>
        </p:nvSpPr>
        <p:spPr>
          <a:xfrm>
            <a:off x="3309256" y="6026612"/>
            <a:ext cx="4339650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600">
                <a:solidFill>
                  <a:srgbClr val="00B0F0"/>
                </a:solidFill>
              </a:rPr>
              <a:t>原始惑星誕生の現場</a:t>
            </a: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618DD293-D260-A7A7-6E26-E23B785BE575}"/>
              </a:ext>
            </a:extLst>
          </p:cNvPr>
          <p:cNvCxnSpPr>
            <a:cxnSpLocks/>
          </p:cNvCxnSpPr>
          <p:nvPr/>
        </p:nvCxnSpPr>
        <p:spPr>
          <a:xfrm flipH="1" flipV="1">
            <a:off x="4865914" y="5540829"/>
            <a:ext cx="457200" cy="485783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86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871267C6-1AA5-6240-EC31-FA676EF2535A}"/>
              </a:ext>
            </a:extLst>
          </p:cNvPr>
          <p:cNvGrpSpPr/>
          <p:nvPr/>
        </p:nvGrpSpPr>
        <p:grpSpPr>
          <a:xfrm>
            <a:off x="632703" y="1992349"/>
            <a:ext cx="3537858" cy="3537858"/>
            <a:chOff x="3526971" y="1186543"/>
            <a:chExt cx="3537858" cy="3537858"/>
          </a:xfrm>
        </p:grpSpPr>
        <p:sp>
          <p:nvSpPr>
            <p:cNvPr id="2" name="円弧 1">
              <a:extLst>
                <a:ext uri="{FF2B5EF4-FFF2-40B4-BE49-F238E27FC236}">
                  <a16:creationId xmlns:a16="http://schemas.microsoft.com/office/drawing/2014/main" id="{FA2674B8-4C55-2737-98BB-69F7B27A8B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26971" y="1186543"/>
              <a:ext cx="3537858" cy="3537858"/>
            </a:xfrm>
            <a:prstGeom prst="arc">
              <a:avLst>
                <a:gd name="adj1" fmla="val 2144316"/>
                <a:gd name="adj2" fmla="val 8376773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円弧 2">
              <a:extLst>
                <a:ext uri="{FF2B5EF4-FFF2-40B4-BE49-F238E27FC236}">
                  <a16:creationId xmlns:a16="http://schemas.microsoft.com/office/drawing/2014/main" id="{29625105-6D6C-0D88-8DC0-0D27E71AAC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29747" y="1338949"/>
              <a:ext cx="2830286" cy="2830286"/>
            </a:xfrm>
            <a:prstGeom prst="arc">
              <a:avLst>
                <a:gd name="adj1" fmla="val 2144316"/>
                <a:gd name="adj2" fmla="val 8376773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円弧 3">
              <a:extLst>
                <a:ext uri="{FF2B5EF4-FFF2-40B4-BE49-F238E27FC236}">
                  <a16:creationId xmlns:a16="http://schemas.microsoft.com/office/drawing/2014/main" id="{E018FC2D-7B1D-F411-34A6-63E6B04DA9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83532" y="1436923"/>
              <a:ext cx="2122715" cy="2122715"/>
            </a:xfrm>
            <a:prstGeom prst="arc">
              <a:avLst>
                <a:gd name="adj1" fmla="val 2144316"/>
                <a:gd name="adj2" fmla="val 8376773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円弧 4">
              <a:extLst>
                <a:ext uri="{FF2B5EF4-FFF2-40B4-BE49-F238E27FC236}">
                  <a16:creationId xmlns:a16="http://schemas.microsoft.com/office/drawing/2014/main" id="{F7B4754B-26A3-7CB3-2866-1E320AF3D6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37317" y="1551221"/>
              <a:ext cx="1415143" cy="1415143"/>
            </a:xfrm>
            <a:prstGeom prst="arc">
              <a:avLst>
                <a:gd name="adj1" fmla="val 2144316"/>
                <a:gd name="adj2" fmla="val 8376773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星 5 5">
              <a:extLst>
                <a:ext uri="{FF2B5EF4-FFF2-40B4-BE49-F238E27FC236}">
                  <a16:creationId xmlns:a16="http://schemas.microsoft.com/office/drawing/2014/main" id="{834B2D1A-D4E7-8054-A315-AC97F0ABCF00}"/>
                </a:ext>
              </a:extLst>
            </p:cNvPr>
            <p:cNvSpPr/>
            <p:nvPr/>
          </p:nvSpPr>
          <p:spPr>
            <a:xfrm>
              <a:off x="5170714" y="2258792"/>
              <a:ext cx="381000" cy="353779"/>
            </a:xfrm>
            <a:prstGeom prst="star5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F59195E6-E487-35C0-E5C1-2075423B5872}"/>
              </a:ext>
            </a:extLst>
          </p:cNvPr>
          <p:cNvCxnSpPr>
            <a:cxnSpLocks/>
          </p:cNvCxnSpPr>
          <p:nvPr/>
        </p:nvCxnSpPr>
        <p:spPr>
          <a:xfrm>
            <a:off x="1253190" y="1330744"/>
            <a:ext cx="253637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A54B1D96-15B6-9293-5682-175685228288}"/>
              </a:ext>
            </a:extLst>
          </p:cNvPr>
          <p:cNvCxnSpPr>
            <a:cxnSpLocks/>
          </p:cNvCxnSpPr>
          <p:nvPr/>
        </p:nvCxnSpPr>
        <p:spPr>
          <a:xfrm>
            <a:off x="1253190" y="3242999"/>
            <a:ext cx="253637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ADFB375-A87E-9CA8-6421-7D9D54B08EA9}"/>
              </a:ext>
            </a:extLst>
          </p:cNvPr>
          <p:cNvCxnSpPr>
            <a:cxnSpLocks/>
          </p:cNvCxnSpPr>
          <p:nvPr/>
        </p:nvCxnSpPr>
        <p:spPr>
          <a:xfrm>
            <a:off x="1253190" y="3775800"/>
            <a:ext cx="253637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AE4FE6E8-F009-ACF3-D197-6AFD114F4BC3}"/>
              </a:ext>
            </a:extLst>
          </p:cNvPr>
          <p:cNvCxnSpPr>
            <a:cxnSpLocks/>
          </p:cNvCxnSpPr>
          <p:nvPr/>
        </p:nvCxnSpPr>
        <p:spPr>
          <a:xfrm>
            <a:off x="1253190" y="4365444"/>
            <a:ext cx="253637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A2CA75BA-35C7-C4BB-9145-BEF6BF888FA4}"/>
              </a:ext>
            </a:extLst>
          </p:cNvPr>
          <p:cNvCxnSpPr>
            <a:cxnSpLocks/>
          </p:cNvCxnSpPr>
          <p:nvPr/>
        </p:nvCxnSpPr>
        <p:spPr>
          <a:xfrm>
            <a:off x="1253190" y="5016158"/>
            <a:ext cx="253637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7AFB712F-1516-5909-3444-463095CC9568}"/>
              </a:ext>
            </a:extLst>
          </p:cNvPr>
          <p:cNvCxnSpPr>
            <a:cxnSpLocks/>
          </p:cNvCxnSpPr>
          <p:nvPr/>
        </p:nvCxnSpPr>
        <p:spPr>
          <a:xfrm>
            <a:off x="1253190" y="1992349"/>
            <a:ext cx="253637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849C252B-69BB-672F-DB5A-FE8ED4C29338}"/>
              </a:ext>
            </a:extLst>
          </p:cNvPr>
          <p:cNvCxnSpPr>
            <a:cxnSpLocks/>
          </p:cNvCxnSpPr>
          <p:nvPr/>
        </p:nvCxnSpPr>
        <p:spPr>
          <a:xfrm>
            <a:off x="1253190" y="2609209"/>
            <a:ext cx="253637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14595EF1-4689-25E1-65A1-961DA16A1D72}"/>
              </a:ext>
            </a:extLst>
          </p:cNvPr>
          <p:cNvCxnSpPr>
            <a:cxnSpLocks/>
          </p:cNvCxnSpPr>
          <p:nvPr/>
        </p:nvCxnSpPr>
        <p:spPr>
          <a:xfrm>
            <a:off x="4868177" y="1330744"/>
            <a:ext cx="253637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037C680C-FB66-E07F-EAC8-8D143A362946}"/>
              </a:ext>
            </a:extLst>
          </p:cNvPr>
          <p:cNvSpPr/>
          <p:nvPr/>
        </p:nvSpPr>
        <p:spPr>
          <a:xfrm>
            <a:off x="4830078" y="1916150"/>
            <a:ext cx="2612571" cy="138488"/>
          </a:xfrm>
          <a:custGeom>
            <a:avLst/>
            <a:gdLst>
              <a:gd name="connsiteX0" fmla="*/ 0 w 2427514"/>
              <a:gd name="connsiteY0" fmla="*/ 65314 h 185057"/>
              <a:gd name="connsiteX1" fmla="*/ 97971 w 2427514"/>
              <a:gd name="connsiteY1" fmla="*/ 76200 h 185057"/>
              <a:gd name="connsiteX2" fmla="*/ 163285 w 2427514"/>
              <a:gd name="connsiteY2" fmla="*/ 97971 h 185057"/>
              <a:gd name="connsiteX3" fmla="*/ 195943 w 2427514"/>
              <a:gd name="connsiteY3" fmla="*/ 108857 h 185057"/>
              <a:gd name="connsiteX4" fmla="*/ 217714 w 2427514"/>
              <a:gd name="connsiteY4" fmla="*/ 130629 h 185057"/>
              <a:gd name="connsiteX5" fmla="*/ 283028 w 2427514"/>
              <a:gd name="connsiteY5" fmla="*/ 152400 h 185057"/>
              <a:gd name="connsiteX6" fmla="*/ 359228 w 2427514"/>
              <a:gd name="connsiteY6" fmla="*/ 174171 h 185057"/>
              <a:gd name="connsiteX7" fmla="*/ 402771 w 2427514"/>
              <a:gd name="connsiteY7" fmla="*/ 163286 h 185057"/>
              <a:gd name="connsiteX8" fmla="*/ 511628 w 2427514"/>
              <a:gd name="connsiteY8" fmla="*/ 87086 h 185057"/>
              <a:gd name="connsiteX9" fmla="*/ 555171 w 2427514"/>
              <a:gd name="connsiteY9" fmla="*/ 65314 h 185057"/>
              <a:gd name="connsiteX10" fmla="*/ 642257 w 2427514"/>
              <a:gd name="connsiteY10" fmla="*/ 0 h 185057"/>
              <a:gd name="connsiteX11" fmla="*/ 707571 w 2427514"/>
              <a:gd name="connsiteY11" fmla="*/ 21771 h 185057"/>
              <a:gd name="connsiteX12" fmla="*/ 740228 w 2427514"/>
              <a:gd name="connsiteY12" fmla="*/ 32657 h 185057"/>
              <a:gd name="connsiteX13" fmla="*/ 827314 w 2427514"/>
              <a:gd name="connsiteY13" fmla="*/ 54429 h 185057"/>
              <a:gd name="connsiteX14" fmla="*/ 892628 w 2427514"/>
              <a:gd name="connsiteY14" fmla="*/ 76200 h 185057"/>
              <a:gd name="connsiteX15" fmla="*/ 968828 w 2427514"/>
              <a:gd name="connsiteY15" fmla="*/ 108857 h 185057"/>
              <a:gd name="connsiteX16" fmla="*/ 1055914 w 2427514"/>
              <a:gd name="connsiteY16" fmla="*/ 141514 h 185057"/>
              <a:gd name="connsiteX17" fmla="*/ 1099457 w 2427514"/>
              <a:gd name="connsiteY17" fmla="*/ 130629 h 185057"/>
              <a:gd name="connsiteX18" fmla="*/ 1143000 w 2427514"/>
              <a:gd name="connsiteY18" fmla="*/ 43543 h 185057"/>
              <a:gd name="connsiteX19" fmla="*/ 1186543 w 2427514"/>
              <a:gd name="connsiteY19" fmla="*/ 32657 h 185057"/>
              <a:gd name="connsiteX20" fmla="*/ 1273628 w 2427514"/>
              <a:gd name="connsiteY20" fmla="*/ 54429 h 185057"/>
              <a:gd name="connsiteX21" fmla="*/ 1317171 w 2427514"/>
              <a:gd name="connsiteY21" fmla="*/ 76200 h 185057"/>
              <a:gd name="connsiteX22" fmla="*/ 1360714 w 2427514"/>
              <a:gd name="connsiteY22" fmla="*/ 87086 h 185057"/>
              <a:gd name="connsiteX23" fmla="*/ 1393371 w 2427514"/>
              <a:gd name="connsiteY23" fmla="*/ 97971 h 185057"/>
              <a:gd name="connsiteX24" fmla="*/ 1524000 w 2427514"/>
              <a:gd name="connsiteY24" fmla="*/ 119743 h 185057"/>
              <a:gd name="connsiteX25" fmla="*/ 1643743 w 2427514"/>
              <a:gd name="connsiteY25" fmla="*/ 141514 h 185057"/>
              <a:gd name="connsiteX26" fmla="*/ 1709057 w 2427514"/>
              <a:gd name="connsiteY26" fmla="*/ 10886 h 185057"/>
              <a:gd name="connsiteX27" fmla="*/ 1741714 w 2427514"/>
              <a:gd name="connsiteY27" fmla="*/ 0 h 185057"/>
              <a:gd name="connsiteX28" fmla="*/ 1817914 w 2427514"/>
              <a:gd name="connsiteY28" fmla="*/ 21771 h 185057"/>
              <a:gd name="connsiteX29" fmla="*/ 1850571 w 2427514"/>
              <a:gd name="connsiteY29" fmla="*/ 43543 h 185057"/>
              <a:gd name="connsiteX30" fmla="*/ 1915885 w 2427514"/>
              <a:gd name="connsiteY30" fmla="*/ 65314 h 185057"/>
              <a:gd name="connsiteX31" fmla="*/ 2002971 w 2427514"/>
              <a:gd name="connsiteY31" fmla="*/ 130629 h 185057"/>
              <a:gd name="connsiteX32" fmla="*/ 2035628 w 2427514"/>
              <a:gd name="connsiteY32" fmla="*/ 152400 h 185057"/>
              <a:gd name="connsiteX33" fmla="*/ 2111828 w 2427514"/>
              <a:gd name="connsiteY33" fmla="*/ 174171 h 185057"/>
              <a:gd name="connsiteX34" fmla="*/ 2177143 w 2427514"/>
              <a:gd name="connsiteY34" fmla="*/ 185057 h 185057"/>
              <a:gd name="connsiteX35" fmla="*/ 2264228 w 2427514"/>
              <a:gd name="connsiteY35" fmla="*/ 163286 h 185057"/>
              <a:gd name="connsiteX36" fmla="*/ 2329543 w 2427514"/>
              <a:gd name="connsiteY36" fmla="*/ 130629 h 185057"/>
              <a:gd name="connsiteX37" fmla="*/ 2416628 w 2427514"/>
              <a:gd name="connsiteY37" fmla="*/ 108857 h 185057"/>
              <a:gd name="connsiteX38" fmla="*/ 2427514 w 2427514"/>
              <a:gd name="connsiteY38" fmla="*/ 97971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427514" h="185057">
                <a:moveTo>
                  <a:pt x="0" y="65314"/>
                </a:moveTo>
                <a:cubicBezTo>
                  <a:pt x="32657" y="68943"/>
                  <a:pt x="65751" y="69756"/>
                  <a:pt x="97971" y="76200"/>
                </a:cubicBezTo>
                <a:cubicBezTo>
                  <a:pt x="120474" y="80701"/>
                  <a:pt x="141514" y="90714"/>
                  <a:pt x="163285" y="97971"/>
                </a:cubicBezTo>
                <a:lnTo>
                  <a:pt x="195943" y="108857"/>
                </a:lnTo>
                <a:cubicBezTo>
                  <a:pt x="203200" y="116114"/>
                  <a:pt x="208534" y="126039"/>
                  <a:pt x="217714" y="130629"/>
                </a:cubicBezTo>
                <a:cubicBezTo>
                  <a:pt x="238240" y="140892"/>
                  <a:pt x="261257" y="145143"/>
                  <a:pt x="283028" y="152400"/>
                </a:cubicBezTo>
                <a:cubicBezTo>
                  <a:pt x="329884" y="168019"/>
                  <a:pt x="304546" y="160501"/>
                  <a:pt x="359228" y="174171"/>
                </a:cubicBezTo>
                <a:cubicBezTo>
                  <a:pt x="373742" y="170543"/>
                  <a:pt x="389389" y="169977"/>
                  <a:pt x="402771" y="163286"/>
                </a:cubicBezTo>
                <a:cubicBezTo>
                  <a:pt x="468944" y="130200"/>
                  <a:pt x="457024" y="121214"/>
                  <a:pt x="511628" y="87086"/>
                </a:cubicBezTo>
                <a:cubicBezTo>
                  <a:pt x="525389" y="78485"/>
                  <a:pt x="542362" y="75277"/>
                  <a:pt x="555171" y="65314"/>
                </a:cubicBezTo>
                <a:cubicBezTo>
                  <a:pt x="648984" y="-7651"/>
                  <a:pt x="571274" y="23662"/>
                  <a:pt x="642257" y="0"/>
                </a:cubicBezTo>
                <a:lnTo>
                  <a:pt x="707571" y="21771"/>
                </a:lnTo>
                <a:cubicBezTo>
                  <a:pt x="718457" y="25400"/>
                  <a:pt x="729096" y="29874"/>
                  <a:pt x="740228" y="32657"/>
                </a:cubicBezTo>
                <a:cubicBezTo>
                  <a:pt x="769257" y="39914"/>
                  <a:pt x="798927" y="44967"/>
                  <a:pt x="827314" y="54429"/>
                </a:cubicBezTo>
                <a:cubicBezTo>
                  <a:pt x="849085" y="61686"/>
                  <a:pt x="873533" y="63470"/>
                  <a:pt x="892628" y="76200"/>
                </a:cubicBezTo>
                <a:cubicBezTo>
                  <a:pt x="937733" y="106270"/>
                  <a:pt x="912593" y="94798"/>
                  <a:pt x="968828" y="108857"/>
                </a:cubicBezTo>
                <a:cubicBezTo>
                  <a:pt x="1002614" y="131381"/>
                  <a:pt x="1008831" y="141514"/>
                  <a:pt x="1055914" y="141514"/>
                </a:cubicBezTo>
                <a:cubicBezTo>
                  <a:pt x="1070875" y="141514"/>
                  <a:pt x="1084943" y="134257"/>
                  <a:pt x="1099457" y="130629"/>
                </a:cubicBezTo>
                <a:cubicBezTo>
                  <a:pt x="1107481" y="106556"/>
                  <a:pt x="1112599" y="58743"/>
                  <a:pt x="1143000" y="43543"/>
                </a:cubicBezTo>
                <a:cubicBezTo>
                  <a:pt x="1156382" y="36852"/>
                  <a:pt x="1172029" y="36286"/>
                  <a:pt x="1186543" y="32657"/>
                </a:cubicBezTo>
                <a:cubicBezTo>
                  <a:pt x="1218492" y="39047"/>
                  <a:pt x="1244337" y="41876"/>
                  <a:pt x="1273628" y="54429"/>
                </a:cubicBezTo>
                <a:cubicBezTo>
                  <a:pt x="1288543" y="60821"/>
                  <a:pt x="1301977" y="70502"/>
                  <a:pt x="1317171" y="76200"/>
                </a:cubicBezTo>
                <a:cubicBezTo>
                  <a:pt x="1331179" y="81453"/>
                  <a:pt x="1346329" y="82976"/>
                  <a:pt x="1360714" y="87086"/>
                </a:cubicBezTo>
                <a:cubicBezTo>
                  <a:pt x="1371747" y="90238"/>
                  <a:pt x="1382239" y="95188"/>
                  <a:pt x="1393371" y="97971"/>
                </a:cubicBezTo>
                <a:cubicBezTo>
                  <a:pt x="1439368" y="109470"/>
                  <a:pt x="1476067" y="112368"/>
                  <a:pt x="1524000" y="119743"/>
                </a:cubicBezTo>
                <a:cubicBezTo>
                  <a:pt x="1584341" y="129027"/>
                  <a:pt x="1587139" y="130194"/>
                  <a:pt x="1643743" y="141514"/>
                </a:cubicBezTo>
                <a:cubicBezTo>
                  <a:pt x="1653344" y="103108"/>
                  <a:pt x="1656120" y="28532"/>
                  <a:pt x="1709057" y="10886"/>
                </a:cubicBezTo>
                <a:lnTo>
                  <a:pt x="1741714" y="0"/>
                </a:lnTo>
                <a:cubicBezTo>
                  <a:pt x="1755659" y="3486"/>
                  <a:pt x="1802302" y="13965"/>
                  <a:pt x="1817914" y="21771"/>
                </a:cubicBezTo>
                <a:cubicBezTo>
                  <a:pt x="1829616" y="27622"/>
                  <a:pt x="1838616" y="38229"/>
                  <a:pt x="1850571" y="43543"/>
                </a:cubicBezTo>
                <a:cubicBezTo>
                  <a:pt x="1871542" y="52864"/>
                  <a:pt x="1915885" y="65314"/>
                  <a:pt x="1915885" y="65314"/>
                </a:cubicBezTo>
                <a:cubicBezTo>
                  <a:pt x="1956159" y="105588"/>
                  <a:pt x="1929118" y="81394"/>
                  <a:pt x="2002971" y="130629"/>
                </a:cubicBezTo>
                <a:cubicBezTo>
                  <a:pt x="2013857" y="137886"/>
                  <a:pt x="2023217" y="148263"/>
                  <a:pt x="2035628" y="152400"/>
                </a:cubicBezTo>
                <a:cubicBezTo>
                  <a:pt x="2066759" y="162777"/>
                  <a:pt x="2077649" y="167335"/>
                  <a:pt x="2111828" y="174171"/>
                </a:cubicBezTo>
                <a:cubicBezTo>
                  <a:pt x="2133471" y="178500"/>
                  <a:pt x="2155371" y="181428"/>
                  <a:pt x="2177143" y="185057"/>
                </a:cubicBezTo>
                <a:cubicBezTo>
                  <a:pt x="2206171" y="177800"/>
                  <a:pt x="2239332" y="179884"/>
                  <a:pt x="2264228" y="163286"/>
                </a:cubicBezTo>
                <a:cubicBezTo>
                  <a:pt x="2296159" y="141998"/>
                  <a:pt x="2293484" y="139644"/>
                  <a:pt x="2329543" y="130629"/>
                </a:cubicBezTo>
                <a:cubicBezTo>
                  <a:pt x="2354384" y="124419"/>
                  <a:pt x="2391746" y="121299"/>
                  <a:pt x="2416628" y="108857"/>
                </a:cubicBezTo>
                <a:cubicBezTo>
                  <a:pt x="2421218" y="106562"/>
                  <a:pt x="2423885" y="101600"/>
                  <a:pt x="2427514" y="979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45378077-DD4A-2381-1815-929D128802A1}"/>
              </a:ext>
            </a:extLst>
          </p:cNvPr>
          <p:cNvSpPr/>
          <p:nvPr/>
        </p:nvSpPr>
        <p:spPr>
          <a:xfrm>
            <a:off x="4982478" y="2536636"/>
            <a:ext cx="2612571" cy="138488"/>
          </a:xfrm>
          <a:custGeom>
            <a:avLst/>
            <a:gdLst>
              <a:gd name="connsiteX0" fmla="*/ 0 w 2427514"/>
              <a:gd name="connsiteY0" fmla="*/ 65314 h 185057"/>
              <a:gd name="connsiteX1" fmla="*/ 97971 w 2427514"/>
              <a:gd name="connsiteY1" fmla="*/ 76200 h 185057"/>
              <a:gd name="connsiteX2" fmla="*/ 163285 w 2427514"/>
              <a:gd name="connsiteY2" fmla="*/ 97971 h 185057"/>
              <a:gd name="connsiteX3" fmla="*/ 195943 w 2427514"/>
              <a:gd name="connsiteY3" fmla="*/ 108857 h 185057"/>
              <a:gd name="connsiteX4" fmla="*/ 217714 w 2427514"/>
              <a:gd name="connsiteY4" fmla="*/ 130629 h 185057"/>
              <a:gd name="connsiteX5" fmla="*/ 283028 w 2427514"/>
              <a:gd name="connsiteY5" fmla="*/ 152400 h 185057"/>
              <a:gd name="connsiteX6" fmla="*/ 359228 w 2427514"/>
              <a:gd name="connsiteY6" fmla="*/ 174171 h 185057"/>
              <a:gd name="connsiteX7" fmla="*/ 402771 w 2427514"/>
              <a:gd name="connsiteY7" fmla="*/ 163286 h 185057"/>
              <a:gd name="connsiteX8" fmla="*/ 511628 w 2427514"/>
              <a:gd name="connsiteY8" fmla="*/ 87086 h 185057"/>
              <a:gd name="connsiteX9" fmla="*/ 555171 w 2427514"/>
              <a:gd name="connsiteY9" fmla="*/ 65314 h 185057"/>
              <a:gd name="connsiteX10" fmla="*/ 642257 w 2427514"/>
              <a:gd name="connsiteY10" fmla="*/ 0 h 185057"/>
              <a:gd name="connsiteX11" fmla="*/ 707571 w 2427514"/>
              <a:gd name="connsiteY11" fmla="*/ 21771 h 185057"/>
              <a:gd name="connsiteX12" fmla="*/ 740228 w 2427514"/>
              <a:gd name="connsiteY12" fmla="*/ 32657 h 185057"/>
              <a:gd name="connsiteX13" fmla="*/ 827314 w 2427514"/>
              <a:gd name="connsiteY13" fmla="*/ 54429 h 185057"/>
              <a:gd name="connsiteX14" fmla="*/ 892628 w 2427514"/>
              <a:gd name="connsiteY14" fmla="*/ 76200 h 185057"/>
              <a:gd name="connsiteX15" fmla="*/ 968828 w 2427514"/>
              <a:gd name="connsiteY15" fmla="*/ 108857 h 185057"/>
              <a:gd name="connsiteX16" fmla="*/ 1055914 w 2427514"/>
              <a:gd name="connsiteY16" fmla="*/ 141514 h 185057"/>
              <a:gd name="connsiteX17" fmla="*/ 1099457 w 2427514"/>
              <a:gd name="connsiteY17" fmla="*/ 130629 h 185057"/>
              <a:gd name="connsiteX18" fmla="*/ 1143000 w 2427514"/>
              <a:gd name="connsiteY18" fmla="*/ 43543 h 185057"/>
              <a:gd name="connsiteX19" fmla="*/ 1186543 w 2427514"/>
              <a:gd name="connsiteY19" fmla="*/ 32657 h 185057"/>
              <a:gd name="connsiteX20" fmla="*/ 1273628 w 2427514"/>
              <a:gd name="connsiteY20" fmla="*/ 54429 h 185057"/>
              <a:gd name="connsiteX21" fmla="*/ 1317171 w 2427514"/>
              <a:gd name="connsiteY21" fmla="*/ 76200 h 185057"/>
              <a:gd name="connsiteX22" fmla="*/ 1360714 w 2427514"/>
              <a:gd name="connsiteY22" fmla="*/ 87086 h 185057"/>
              <a:gd name="connsiteX23" fmla="*/ 1393371 w 2427514"/>
              <a:gd name="connsiteY23" fmla="*/ 97971 h 185057"/>
              <a:gd name="connsiteX24" fmla="*/ 1524000 w 2427514"/>
              <a:gd name="connsiteY24" fmla="*/ 119743 h 185057"/>
              <a:gd name="connsiteX25" fmla="*/ 1643743 w 2427514"/>
              <a:gd name="connsiteY25" fmla="*/ 141514 h 185057"/>
              <a:gd name="connsiteX26" fmla="*/ 1709057 w 2427514"/>
              <a:gd name="connsiteY26" fmla="*/ 10886 h 185057"/>
              <a:gd name="connsiteX27" fmla="*/ 1741714 w 2427514"/>
              <a:gd name="connsiteY27" fmla="*/ 0 h 185057"/>
              <a:gd name="connsiteX28" fmla="*/ 1817914 w 2427514"/>
              <a:gd name="connsiteY28" fmla="*/ 21771 h 185057"/>
              <a:gd name="connsiteX29" fmla="*/ 1850571 w 2427514"/>
              <a:gd name="connsiteY29" fmla="*/ 43543 h 185057"/>
              <a:gd name="connsiteX30" fmla="*/ 1915885 w 2427514"/>
              <a:gd name="connsiteY30" fmla="*/ 65314 h 185057"/>
              <a:gd name="connsiteX31" fmla="*/ 2002971 w 2427514"/>
              <a:gd name="connsiteY31" fmla="*/ 130629 h 185057"/>
              <a:gd name="connsiteX32" fmla="*/ 2035628 w 2427514"/>
              <a:gd name="connsiteY32" fmla="*/ 152400 h 185057"/>
              <a:gd name="connsiteX33" fmla="*/ 2111828 w 2427514"/>
              <a:gd name="connsiteY33" fmla="*/ 174171 h 185057"/>
              <a:gd name="connsiteX34" fmla="*/ 2177143 w 2427514"/>
              <a:gd name="connsiteY34" fmla="*/ 185057 h 185057"/>
              <a:gd name="connsiteX35" fmla="*/ 2264228 w 2427514"/>
              <a:gd name="connsiteY35" fmla="*/ 163286 h 185057"/>
              <a:gd name="connsiteX36" fmla="*/ 2329543 w 2427514"/>
              <a:gd name="connsiteY36" fmla="*/ 130629 h 185057"/>
              <a:gd name="connsiteX37" fmla="*/ 2416628 w 2427514"/>
              <a:gd name="connsiteY37" fmla="*/ 108857 h 185057"/>
              <a:gd name="connsiteX38" fmla="*/ 2427514 w 2427514"/>
              <a:gd name="connsiteY38" fmla="*/ 97971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427514" h="185057">
                <a:moveTo>
                  <a:pt x="0" y="65314"/>
                </a:moveTo>
                <a:cubicBezTo>
                  <a:pt x="32657" y="68943"/>
                  <a:pt x="65751" y="69756"/>
                  <a:pt x="97971" y="76200"/>
                </a:cubicBezTo>
                <a:cubicBezTo>
                  <a:pt x="120474" y="80701"/>
                  <a:pt x="141514" y="90714"/>
                  <a:pt x="163285" y="97971"/>
                </a:cubicBezTo>
                <a:lnTo>
                  <a:pt x="195943" y="108857"/>
                </a:lnTo>
                <a:cubicBezTo>
                  <a:pt x="203200" y="116114"/>
                  <a:pt x="208534" y="126039"/>
                  <a:pt x="217714" y="130629"/>
                </a:cubicBezTo>
                <a:cubicBezTo>
                  <a:pt x="238240" y="140892"/>
                  <a:pt x="261257" y="145143"/>
                  <a:pt x="283028" y="152400"/>
                </a:cubicBezTo>
                <a:cubicBezTo>
                  <a:pt x="329884" y="168019"/>
                  <a:pt x="304546" y="160501"/>
                  <a:pt x="359228" y="174171"/>
                </a:cubicBezTo>
                <a:cubicBezTo>
                  <a:pt x="373742" y="170543"/>
                  <a:pt x="389389" y="169977"/>
                  <a:pt x="402771" y="163286"/>
                </a:cubicBezTo>
                <a:cubicBezTo>
                  <a:pt x="468944" y="130200"/>
                  <a:pt x="457024" y="121214"/>
                  <a:pt x="511628" y="87086"/>
                </a:cubicBezTo>
                <a:cubicBezTo>
                  <a:pt x="525389" y="78485"/>
                  <a:pt x="542362" y="75277"/>
                  <a:pt x="555171" y="65314"/>
                </a:cubicBezTo>
                <a:cubicBezTo>
                  <a:pt x="648984" y="-7651"/>
                  <a:pt x="571274" y="23662"/>
                  <a:pt x="642257" y="0"/>
                </a:cubicBezTo>
                <a:lnTo>
                  <a:pt x="707571" y="21771"/>
                </a:lnTo>
                <a:cubicBezTo>
                  <a:pt x="718457" y="25400"/>
                  <a:pt x="729096" y="29874"/>
                  <a:pt x="740228" y="32657"/>
                </a:cubicBezTo>
                <a:cubicBezTo>
                  <a:pt x="769257" y="39914"/>
                  <a:pt x="798927" y="44967"/>
                  <a:pt x="827314" y="54429"/>
                </a:cubicBezTo>
                <a:cubicBezTo>
                  <a:pt x="849085" y="61686"/>
                  <a:pt x="873533" y="63470"/>
                  <a:pt x="892628" y="76200"/>
                </a:cubicBezTo>
                <a:cubicBezTo>
                  <a:pt x="937733" y="106270"/>
                  <a:pt x="912593" y="94798"/>
                  <a:pt x="968828" y="108857"/>
                </a:cubicBezTo>
                <a:cubicBezTo>
                  <a:pt x="1002614" y="131381"/>
                  <a:pt x="1008831" y="141514"/>
                  <a:pt x="1055914" y="141514"/>
                </a:cubicBezTo>
                <a:cubicBezTo>
                  <a:pt x="1070875" y="141514"/>
                  <a:pt x="1084943" y="134257"/>
                  <a:pt x="1099457" y="130629"/>
                </a:cubicBezTo>
                <a:cubicBezTo>
                  <a:pt x="1107481" y="106556"/>
                  <a:pt x="1112599" y="58743"/>
                  <a:pt x="1143000" y="43543"/>
                </a:cubicBezTo>
                <a:cubicBezTo>
                  <a:pt x="1156382" y="36852"/>
                  <a:pt x="1172029" y="36286"/>
                  <a:pt x="1186543" y="32657"/>
                </a:cubicBezTo>
                <a:cubicBezTo>
                  <a:pt x="1218492" y="39047"/>
                  <a:pt x="1244337" y="41876"/>
                  <a:pt x="1273628" y="54429"/>
                </a:cubicBezTo>
                <a:cubicBezTo>
                  <a:pt x="1288543" y="60821"/>
                  <a:pt x="1301977" y="70502"/>
                  <a:pt x="1317171" y="76200"/>
                </a:cubicBezTo>
                <a:cubicBezTo>
                  <a:pt x="1331179" y="81453"/>
                  <a:pt x="1346329" y="82976"/>
                  <a:pt x="1360714" y="87086"/>
                </a:cubicBezTo>
                <a:cubicBezTo>
                  <a:pt x="1371747" y="90238"/>
                  <a:pt x="1382239" y="95188"/>
                  <a:pt x="1393371" y="97971"/>
                </a:cubicBezTo>
                <a:cubicBezTo>
                  <a:pt x="1439368" y="109470"/>
                  <a:pt x="1476067" y="112368"/>
                  <a:pt x="1524000" y="119743"/>
                </a:cubicBezTo>
                <a:cubicBezTo>
                  <a:pt x="1584341" y="129027"/>
                  <a:pt x="1587139" y="130194"/>
                  <a:pt x="1643743" y="141514"/>
                </a:cubicBezTo>
                <a:cubicBezTo>
                  <a:pt x="1653344" y="103108"/>
                  <a:pt x="1656120" y="28532"/>
                  <a:pt x="1709057" y="10886"/>
                </a:cubicBezTo>
                <a:lnTo>
                  <a:pt x="1741714" y="0"/>
                </a:lnTo>
                <a:cubicBezTo>
                  <a:pt x="1755659" y="3486"/>
                  <a:pt x="1802302" y="13965"/>
                  <a:pt x="1817914" y="21771"/>
                </a:cubicBezTo>
                <a:cubicBezTo>
                  <a:pt x="1829616" y="27622"/>
                  <a:pt x="1838616" y="38229"/>
                  <a:pt x="1850571" y="43543"/>
                </a:cubicBezTo>
                <a:cubicBezTo>
                  <a:pt x="1871542" y="52864"/>
                  <a:pt x="1915885" y="65314"/>
                  <a:pt x="1915885" y="65314"/>
                </a:cubicBezTo>
                <a:cubicBezTo>
                  <a:pt x="1956159" y="105588"/>
                  <a:pt x="1929118" y="81394"/>
                  <a:pt x="2002971" y="130629"/>
                </a:cubicBezTo>
                <a:cubicBezTo>
                  <a:pt x="2013857" y="137886"/>
                  <a:pt x="2023217" y="148263"/>
                  <a:pt x="2035628" y="152400"/>
                </a:cubicBezTo>
                <a:cubicBezTo>
                  <a:pt x="2066759" y="162777"/>
                  <a:pt x="2077649" y="167335"/>
                  <a:pt x="2111828" y="174171"/>
                </a:cubicBezTo>
                <a:cubicBezTo>
                  <a:pt x="2133471" y="178500"/>
                  <a:pt x="2155371" y="181428"/>
                  <a:pt x="2177143" y="185057"/>
                </a:cubicBezTo>
                <a:cubicBezTo>
                  <a:pt x="2206171" y="177800"/>
                  <a:pt x="2239332" y="179884"/>
                  <a:pt x="2264228" y="163286"/>
                </a:cubicBezTo>
                <a:cubicBezTo>
                  <a:pt x="2296159" y="141998"/>
                  <a:pt x="2293484" y="139644"/>
                  <a:pt x="2329543" y="130629"/>
                </a:cubicBezTo>
                <a:cubicBezTo>
                  <a:pt x="2354384" y="124419"/>
                  <a:pt x="2391746" y="121299"/>
                  <a:pt x="2416628" y="108857"/>
                </a:cubicBezTo>
                <a:cubicBezTo>
                  <a:pt x="2421218" y="106562"/>
                  <a:pt x="2423885" y="101600"/>
                  <a:pt x="2427514" y="979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63E3EDDA-4473-7D75-045C-B52466C29F4F}"/>
              </a:ext>
            </a:extLst>
          </p:cNvPr>
          <p:cNvSpPr/>
          <p:nvPr/>
        </p:nvSpPr>
        <p:spPr>
          <a:xfrm>
            <a:off x="4928050" y="3157124"/>
            <a:ext cx="2612571" cy="138488"/>
          </a:xfrm>
          <a:custGeom>
            <a:avLst/>
            <a:gdLst>
              <a:gd name="connsiteX0" fmla="*/ 0 w 2427514"/>
              <a:gd name="connsiteY0" fmla="*/ 65314 h 185057"/>
              <a:gd name="connsiteX1" fmla="*/ 97971 w 2427514"/>
              <a:gd name="connsiteY1" fmla="*/ 76200 h 185057"/>
              <a:gd name="connsiteX2" fmla="*/ 163285 w 2427514"/>
              <a:gd name="connsiteY2" fmla="*/ 97971 h 185057"/>
              <a:gd name="connsiteX3" fmla="*/ 195943 w 2427514"/>
              <a:gd name="connsiteY3" fmla="*/ 108857 h 185057"/>
              <a:gd name="connsiteX4" fmla="*/ 217714 w 2427514"/>
              <a:gd name="connsiteY4" fmla="*/ 130629 h 185057"/>
              <a:gd name="connsiteX5" fmla="*/ 283028 w 2427514"/>
              <a:gd name="connsiteY5" fmla="*/ 152400 h 185057"/>
              <a:gd name="connsiteX6" fmla="*/ 359228 w 2427514"/>
              <a:gd name="connsiteY6" fmla="*/ 174171 h 185057"/>
              <a:gd name="connsiteX7" fmla="*/ 402771 w 2427514"/>
              <a:gd name="connsiteY7" fmla="*/ 163286 h 185057"/>
              <a:gd name="connsiteX8" fmla="*/ 511628 w 2427514"/>
              <a:gd name="connsiteY8" fmla="*/ 87086 h 185057"/>
              <a:gd name="connsiteX9" fmla="*/ 555171 w 2427514"/>
              <a:gd name="connsiteY9" fmla="*/ 65314 h 185057"/>
              <a:gd name="connsiteX10" fmla="*/ 642257 w 2427514"/>
              <a:gd name="connsiteY10" fmla="*/ 0 h 185057"/>
              <a:gd name="connsiteX11" fmla="*/ 707571 w 2427514"/>
              <a:gd name="connsiteY11" fmla="*/ 21771 h 185057"/>
              <a:gd name="connsiteX12" fmla="*/ 740228 w 2427514"/>
              <a:gd name="connsiteY12" fmla="*/ 32657 h 185057"/>
              <a:gd name="connsiteX13" fmla="*/ 827314 w 2427514"/>
              <a:gd name="connsiteY13" fmla="*/ 54429 h 185057"/>
              <a:gd name="connsiteX14" fmla="*/ 892628 w 2427514"/>
              <a:gd name="connsiteY14" fmla="*/ 76200 h 185057"/>
              <a:gd name="connsiteX15" fmla="*/ 968828 w 2427514"/>
              <a:gd name="connsiteY15" fmla="*/ 108857 h 185057"/>
              <a:gd name="connsiteX16" fmla="*/ 1055914 w 2427514"/>
              <a:gd name="connsiteY16" fmla="*/ 141514 h 185057"/>
              <a:gd name="connsiteX17" fmla="*/ 1099457 w 2427514"/>
              <a:gd name="connsiteY17" fmla="*/ 130629 h 185057"/>
              <a:gd name="connsiteX18" fmla="*/ 1143000 w 2427514"/>
              <a:gd name="connsiteY18" fmla="*/ 43543 h 185057"/>
              <a:gd name="connsiteX19" fmla="*/ 1186543 w 2427514"/>
              <a:gd name="connsiteY19" fmla="*/ 32657 h 185057"/>
              <a:gd name="connsiteX20" fmla="*/ 1273628 w 2427514"/>
              <a:gd name="connsiteY20" fmla="*/ 54429 h 185057"/>
              <a:gd name="connsiteX21" fmla="*/ 1317171 w 2427514"/>
              <a:gd name="connsiteY21" fmla="*/ 76200 h 185057"/>
              <a:gd name="connsiteX22" fmla="*/ 1360714 w 2427514"/>
              <a:gd name="connsiteY22" fmla="*/ 87086 h 185057"/>
              <a:gd name="connsiteX23" fmla="*/ 1393371 w 2427514"/>
              <a:gd name="connsiteY23" fmla="*/ 97971 h 185057"/>
              <a:gd name="connsiteX24" fmla="*/ 1524000 w 2427514"/>
              <a:gd name="connsiteY24" fmla="*/ 119743 h 185057"/>
              <a:gd name="connsiteX25" fmla="*/ 1643743 w 2427514"/>
              <a:gd name="connsiteY25" fmla="*/ 141514 h 185057"/>
              <a:gd name="connsiteX26" fmla="*/ 1709057 w 2427514"/>
              <a:gd name="connsiteY26" fmla="*/ 10886 h 185057"/>
              <a:gd name="connsiteX27" fmla="*/ 1741714 w 2427514"/>
              <a:gd name="connsiteY27" fmla="*/ 0 h 185057"/>
              <a:gd name="connsiteX28" fmla="*/ 1817914 w 2427514"/>
              <a:gd name="connsiteY28" fmla="*/ 21771 h 185057"/>
              <a:gd name="connsiteX29" fmla="*/ 1850571 w 2427514"/>
              <a:gd name="connsiteY29" fmla="*/ 43543 h 185057"/>
              <a:gd name="connsiteX30" fmla="*/ 1915885 w 2427514"/>
              <a:gd name="connsiteY30" fmla="*/ 65314 h 185057"/>
              <a:gd name="connsiteX31" fmla="*/ 2002971 w 2427514"/>
              <a:gd name="connsiteY31" fmla="*/ 130629 h 185057"/>
              <a:gd name="connsiteX32" fmla="*/ 2035628 w 2427514"/>
              <a:gd name="connsiteY32" fmla="*/ 152400 h 185057"/>
              <a:gd name="connsiteX33" fmla="*/ 2111828 w 2427514"/>
              <a:gd name="connsiteY33" fmla="*/ 174171 h 185057"/>
              <a:gd name="connsiteX34" fmla="*/ 2177143 w 2427514"/>
              <a:gd name="connsiteY34" fmla="*/ 185057 h 185057"/>
              <a:gd name="connsiteX35" fmla="*/ 2264228 w 2427514"/>
              <a:gd name="connsiteY35" fmla="*/ 163286 h 185057"/>
              <a:gd name="connsiteX36" fmla="*/ 2329543 w 2427514"/>
              <a:gd name="connsiteY36" fmla="*/ 130629 h 185057"/>
              <a:gd name="connsiteX37" fmla="*/ 2416628 w 2427514"/>
              <a:gd name="connsiteY37" fmla="*/ 108857 h 185057"/>
              <a:gd name="connsiteX38" fmla="*/ 2427514 w 2427514"/>
              <a:gd name="connsiteY38" fmla="*/ 97971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427514" h="185057">
                <a:moveTo>
                  <a:pt x="0" y="65314"/>
                </a:moveTo>
                <a:cubicBezTo>
                  <a:pt x="32657" y="68943"/>
                  <a:pt x="65751" y="69756"/>
                  <a:pt x="97971" y="76200"/>
                </a:cubicBezTo>
                <a:cubicBezTo>
                  <a:pt x="120474" y="80701"/>
                  <a:pt x="141514" y="90714"/>
                  <a:pt x="163285" y="97971"/>
                </a:cubicBezTo>
                <a:lnTo>
                  <a:pt x="195943" y="108857"/>
                </a:lnTo>
                <a:cubicBezTo>
                  <a:pt x="203200" y="116114"/>
                  <a:pt x="208534" y="126039"/>
                  <a:pt x="217714" y="130629"/>
                </a:cubicBezTo>
                <a:cubicBezTo>
                  <a:pt x="238240" y="140892"/>
                  <a:pt x="261257" y="145143"/>
                  <a:pt x="283028" y="152400"/>
                </a:cubicBezTo>
                <a:cubicBezTo>
                  <a:pt x="329884" y="168019"/>
                  <a:pt x="304546" y="160501"/>
                  <a:pt x="359228" y="174171"/>
                </a:cubicBezTo>
                <a:cubicBezTo>
                  <a:pt x="373742" y="170543"/>
                  <a:pt x="389389" y="169977"/>
                  <a:pt x="402771" y="163286"/>
                </a:cubicBezTo>
                <a:cubicBezTo>
                  <a:pt x="468944" y="130200"/>
                  <a:pt x="457024" y="121214"/>
                  <a:pt x="511628" y="87086"/>
                </a:cubicBezTo>
                <a:cubicBezTo>
                  <a:pt x="525389" y="78485"/>
                  <a:pt x="542362" y="75277"/>
                  <a:pt x="555171" y="65314"/>
                </a:cubicBezTo>
                <a:cubicBezTo>
                  <a:pt x="648984" y="-7651"/>
                  <a:pt x="571274" y="23662"/>
                  <a:pt x="642257" y="0"/>
                </a:cubicBezTo>
                <a:lnTo>
                  <a:pt x="707571" y="21771"/>
                </a:lnTo>
                <a:cubicBezTo>
                  <a:pt x="718457" y="25400"/>
                  <a:pt x="729096" y="29874"/>
                  <a:pt x="740228" y="32657"/>
                </a:cubicBezTo>
                <a:cubicBezTo>
                  <a:pt x="769257" y="39914"/>
                  <a:pt x="798927" y="44967"/>
                  <a:pt x="827314" y="54429"/>
                </a:cubicBezTo>
                <a:cubicBezTo>
                  <a:pt x="849085" y="61686"/>
                  <a:pt x="873533" y="63470"/>
                  <a:pt x="892628" y="76200"/>
                </a:cubicBezTo>
                <a:cubicBezTo>
                  <a:pt x="937733" y="106270"/>
                  <a:pt x="912593" y="94798"/>
                  <a:pt x="968828" y="108857"/>
                </a:cubicBezTo>
                <a:cubicBezTo>
                  <a:pt x="1002614" y="131381"/>
                  <a:pt x="1008831" y="141514"/>
                  <a:pt x="1055914" y="141514"/>
                </a:cubicBezTo>
                <a:cubicBezTo>
                  <a:pt x="1070875" y="141514"/>
                  <a:pt x="1084943" y="134257"/>
                  <a:pt x="1099457" y="130629"/>
                </a:cubicBezTo>
                <a:cubicBezTo>
                  <a:pt x="1107481" y="106556"/>
                  <a:pt x="1112599" y="58743"/>
                  <a:pt x="1143000" y="43543"/>
                </a:cubicBezTo>
                <a:cubicBezTo>
                  <a:pt x="1156382" y="36852"/>
                  <a:pt x="1172029" y="36286"/>
                  <a:pt x="1186543" y="32657"/>
                </a:cubicBezTo>
                <a:cubicBezTo>
                  <a:pt x="1218492" y="39047"/>
                  <a:pt x="1244337" y="41876"/>
                  <a:pt x="1273628" y="54429"/>
                </a:cubicBezTo>
                <a:cubicBezTo>
                  <a:pt x="1288543" y="60821"/>
                  <a:pt x="1301977" y="70502"/>
                  <a:pt x="1317171" y="76200"/>
                </a:cubicBezTo>
                <a:cubicBezTo>
                  <a:pt x="1331179" y="81453"/>
                  <a:pt x="1346329" y="82976"/>
                  <a:pt x="1360714" y="87086"/>
                </a:cubicBezTo>
                <a:cubicBezTo>
                  <a:pt x="1371747" y="90238"/>
                  <a:pt x="1382239" y="95188"/>
                  <a:pt x="1393371" y="97971"/>
                </a:cubicBezTo>
                <a:cubicBezTo>
                  <a:pt x="1439368" y="109470"/>
                  <a:pt x="1476067" y="112368"/>
                  <a:pt x="1524000" y="119743"/>
                </a:cubicBezTo>
                <a:cubicBezTo>
                  <a:pt x="1584341" y="129027"/>
                  <a:pt x="1587139" y="130194"/>
                  <a:pt x="1643743" y="141514"/>
                </a:cubicBezTo>
                <a:cubicBezTo>
                  <a:pt x="1653344" y="103108"/>
                  <a:pt x="1656120" y="28532"/>
                  <a:pt x="1709057" y="10886"/>
                </a:cubicBezTo>
                <a:lnTo>
                  <a:pt x="1741714" y="0"/>
                </a:lnTo>
                <a:cubicBezTo>
                  <a:pt x="1755659" y="3486"/>
                  <a:pt x="1802302" y="13965"/>
                  <a:pt x="1817914" y="21771"/>
                </a:cubicBezTo>
                <a:cubicBezTo>
                  <a:pt x="1829616" y="27622"/>
                  <a:pt x="1838616" y="38229"/>
                  <a:pt x="1850571" y="43543"/>
                </a:cubicBezTo>
                <a:cubicBezTo>
                  <a:pt x="1871542" y="52864"/>
                  <a:pt x="1915885" y="65314"/>
                  <a:pt x="1915885" y="65314"/>
                </a:cubicBezTo>
                <a:cubicBezTo>
                  <a:pt x="1956159" y="105588"/>
                  <a:pt x="1929118" y="81394"/>
                  <a:pt x="2002971" y="130629"/>
                </a:cubicBezTo>
                <a:cubicBezTo>
                  <a:pt x="2013857" y="137886"/>
                  <a:pt x="2023217" y="148263"/>
                  <a:pt x="2035628" y="152400"/>
                </a:cubicBezTo>
                <a:cubicBezTo>
                  <a:pt x="2066759" y="162777"/>
                  <a:pt x="2077649" y="167335"/>
                  <a:pt x="2111828" y="174171"/>
                </a:cubicBezTo>
                <a:cubicBezTo>
                  <a:pt x="2133471" y="178500"/>
                  <a:pt x="2155371" y="181428"/>
                  <a:pt x="2177143" y="185057"/>
                </a:cubicBezTo>
                <a:cubicBezTo>
                  <a:pt x="2206171" y="177800"/>
                  <a:pt x="2239332" y="179884"/>
                  <a:pt x="2264228" y="163286"/>
                </a:cubicBezTo>
                <a:cubicBezTo>
                  <a:pt x="2296159" y="141998"/>
                  <a:pt x="2293484" y="139644"/>
                  <a:pt x="2329543" y="130629"/>
                </a:cubicBezTo>
                <a:cubicBezTo>
                  <a:pt x="2354384" y="124419"/>
                  <a:pt x="2391746" y="121299"/>
                  <a:pt x="2416628" y="108857"/>
                </a:cubicBezTo>
                <a:cubicBezTo>
                  <a:pt x="2421218" y="106562"/>
                  <a:pt x="2423885" y="101600"/>
                  <a:pt x="2427514" y="979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670C15E4-D4ED-0A4E-28F5-CBB33593AF2D}"/>
              </a:ext>
            </a:extLst>
          </p:cNvPr>
          <p:cNvSpPr/>
          <p:nvPr/>
        </p:nvSpPr>
        <p:spPr>
          <a:xfrm>
            <a:off x="4906279" y="3690525"/>
            <a:ext cx="2612571" cy="138488"/>
          </a:xfrm>
          <a:custGeom>
            <a:avLst/>
            <a:gdLst>
              <a:gd name="connsiteX0" fmla="*/ 0 w 2427514"/>
              <a:gd name="connsiteY0" fmla="*/ 65314 h 185057"/>
              <a:gd name="connsiteX1" fmla="*/ 97971 w 2427514"/>
              <a:gd name="connsiteY1" fmla="*/ 76200 h 185057"/>
              <a:gd name="connsiteX2" fmla="*/ 163285 w 2427514"/>
              <a:gd name="connsiteY2" fmla="*/ 97971 h 185057"/>
              <a:gd name="connsiteX3" fmla="*/ 195943 w 2427514"/>
              <a:gd name="connsiteY3" fmla="*/ 108857 h 185057"/>
              <a:gd name="connsiteX4" fmla="*/ 217714 w 2427514"/>
              <a:gd name="connsiteY4" fmla="*/ 130629 h 185057"/>
              <a:gd name="connsiteX5" fmla="*/ 283028 w 2427514"/>
              <a:gd name="connsiteY5" fmla="*/ 152400 h 185057"/>
              <a:gd name="connsiteX6" fmla="*/ 359228 w 2427514"/>
              <a:gd name="connsiteY6" fmla="*/ 174171 h 185057"/>
              <a:gd name="connsiteX7" fmla="*/ 402771 w 2427514"/>
              <a:gd name="connsiteY7" fmla="*/ 163286 h 185057"/>
              <a:gd name="connsiteX8" fmla="*/ 511628 w 2427514"/>
              <a:gd name="connsiteY8" fmla="*/ 87086 h 185057"/>
              <a:gd name="connsiteX9" fmla="*/ 555171 w 2427514"/>
              <a:gd name="connsiteY9" fmla="*/ 65314 h 185057"/>
              <a:gd name="connsiteX10" fmla="*/ 642257 w 2427514"/>
              <a:gd name="connsiteY10" fmla="*/ 0 h 185057"/>
              <a:gd name="connsiteX11" fmla="*/ 707571 w 2427514"/>
              <a:gd name="connsiteY11" fmla="*/ 21771 h 185057"/>
              <a:gd name="connsiteX12" fmla="*/ 740228 w 2427514"/>
              <a:gd name="connsiteY12" fmla="*/ 32657 h 185057"/>
              <a:gd name="connsiteX13" fmla="*/ 827314 w 2427514"/>
              <a:gd name="connsiteY13" fmla="*/ 54429 h 185057"/>
              <a:gd name="connsiteX14" fmla="*/ 892628 w 2427514"/>
              <a:gd name="connsiteY14" fmla="*/ 76200 h 185057"/>
              <a:gd name="connsiteX15" fmla="*/ 968828 w 2427514"/>
              <a:gd name="connsiteY15" fmla="*/ 108857 h 185057"/>
              <a:gd name="connsiteX16" fmla="*/ 1055914 w 2427514"/>
              <a:gd name="connsiteY16" fmla="*/ 141514 h 185057"/>
              <a:gd name="connsiteX17" fmla="*/ 1099457 w 2427514"/>
              <a:gd name="connsiteY17" fmla="*/ 130629 h 185057"/>
              <a:gd name="connsiteX18" fmla="*/ 1143000 w 2427514"/>
              <a:gd name="connsiteY18" fmla="*/ 43543 h 185057"/>
              <a:gd name="connsiteX19" fmla="*/ 1186543 w 2427514"/>
              <a:gd name="connsiteY19" fmla="*/ 32657 h 185057"/>
              <a:gd name="connsiteX20" fmla="*/ 1273628 w 2427514"/>
              <a:gd name="connsiteY20" fmla="*/ 54429 h 185057"/>
              <a:gd name="connsiteX21" fmla="*/ 1317171 w 2427514"/>
              <a:gd name="connsiteY21" fmla="*/ 76200 h 185057"/>
              <a:gd name="connsiteX22" fmla="*/ 1360714 w 2427514"/>
              <a:gd name="connsiteY22" fmla="*/ 87086 h 185057"/>
              <a:gd name="connsiteX23" fmla="*/ 1393371 w 2427514"/>
              <a:gd name="connsiteY23" fmla="*/ 97971 h 185057"/>
              <a:gd name="connsiteX24" fmla="*/ 1524000 w 2427514"/>
              <a:gd name="connsiteY24" fmla="*/ 119743 h 185057"/>
              <a:gd name="connsiteX25" fmla="*/ 1643743 w 2427514"/>
              <a:gd name="connsiteY25" fmla="*/ 141514 h 185057"/>
              <a:gd name="connsiteX26" fmla="*/ 1709057 w 2427514"/>
              <a:gd name="connsiteY26" fmla="*/ 10886 h 185057"/>
              <a:gd name="connsiteX27" fmla="*/ 1741714 w 2427514"/>
              <a:gd name="connsiteY27" fmla="*/ 0 h 185057"/>
              <a:gd name="connsiteX28" fmla="*/ 1817914 w 2427514"/>
              <a:gd name="connsiteY28" fmla="*/ 21771 h 185057"/>
              <a:gd name="connsiteX29" fmla="*/ 1850571 w 2427514"/>
              <a:gd name="connsiteY29" fmla="*/ 43543 h 185057"/>
              <a:gd name="connsiteX30" fmla="*/ 1915885 w 2427514"/>
              <a:gd name="connsiteY30" fmla="*/ 65314 h 185057"/>
              <a:gd name="connsiteX31" fmla="*/ 2002971 w 2427514"/>
              <a:gd name="connsiteY31" fmla="*/ 130629 h 185057"/>
              <a:gd name="connsiteX32" fmla="*/ 2035628 w 2427514"/>
              <a:gd name="connsiteY32" fmla="*/ 152400 h 185057"/>
              <a:gd name="connsiteX33" fmla="*/ 2111828 w 2427514"/>
              <a:gd name="connsiteY33" fmla="*/ 174171 h 185057"/>
              <a:gd name="connsiteX34" fmla="*/ 2177143 w 2427514"/>
              <a:gd name="connsiteY34" fmla="*/ 185057 h 185057"/>
              <a:gd name="connsiteX35" fmla="*/ 2264228 w 2427514"/>
              <a:gd name="connsiteY35" fmla="*/ 163286 h 185057"/>
              <a:gd name="connsiteX36" fmla="*/ 2329543 w 2427514"/>
              <a:gd name="connsiteY36" fmla="*/ 130629 h 185057"/>
              <a:gd name="connsiteX37" fmla="*/ 2416628 w 2427514"/>
              <a:gd name="connsiteY37" fmla="*/ 108857 h 185057"/>
              <a:gd name="connsiteX38" fmla="*/ 2427514 w 2427514"/>
              <a:gd name="connsiteY38" fmla="*/ 97971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427514" h="185057">
                <a:moveTo>
                  <a:pt x="0" y="65314"/>
                </a:moveTo>
                <a:cubicBezTo>
                  <a:pt x="32657" y="68943"/>
                  <a:pt x="65751" y="69756"/>
                  <a:pt x="97971" y="76200"/>
                </a:cubicBezTo>
                <a:cubicBezTo>
                  <a:pt x="120474" y="80701"/>
                  <a:pt x="141514" y="90714"/>
                  <a:pt x="163285" y="97971"/>
                </a:cubicBezTo>
                <a:lnTo>
                  <a:pt x="195943" y="108857"/>
                </a:lnTo>
                <a:cubicBezTo>
                  <a:pt x="203200" y="116114"/>
                  <a:pt x="208534" y="126039"/>
                  <a:pt x="217714" y="130629"/>
                </a:cubicBezTo>
                <a:cubicBezTo>
                  <a:pt x="238240" y="140892"/>
                  <a:pt x="261257" y="145143"/>
                  <a:pt x="283028" y="152400"/>
                </a:cubicBezTo>
                <a:cubicBezTo>
                  <a:pt x="329884" y="168019"/>
                  <a:pt x="304546" y="160501"/>
                  <a:pt x="359228" y="174171"/>
                </a:cubicBezTo>
                <a:cubicBezTo>
                  <a:pt x="373742" y="170543"/>
                  <a:pt x="389389" y="169977"/>
                  <a:pt x="402771" y="163286"/>
                </a:cubicBezTo>
                <a:cubicBezTo>
                  <a:pt x="468944" y="130200"/>
                  <a:pt x="457024" y="121214"/>
                  <a:pt x="511628" y="87086"/>
                </a:cubicBezTo>
                <a:cubicBezTo>
                  <a:pt x="525389" y="78485"/>
                  <a:pt x="542362" y="75277"/>
                  <a:pt x="555171" y="65314"/>
                </a:cubicBezTo>
                <a:cubicBezTo>
                  <a:pt x="648984" y="-7651"/>
                  <a:pt x="571274" y="23662"/>
                  <a:pt x="642257" y="0"/>
                </a:cubicBezTo>
                <a:lnTo>
                  <a:pt x="707571" y="21771"/>
                </a:lnTo>
                <a:cubicBezTo>
                  <a:pt x="718457" y="25400"/>
                  <a:pt x="729096" y="29874"/>
                  <a:pt x="740228" y="32657"/>
                </a:cubicBezTo>
                <a:cubicBezTo>
                  <a:pt x="769257" y="39914"/>
                  <a:pt x="798927" y="44967"/>
                  <a:pt x="827314" y="54429"/>
                </a:cubicBezTo>
                <a:cubicBezTo>
                  <a:pt x="849085" y="61686"/>
                  <a:pt x="873533" y="63470"/>
                  <a:pt x="892628" y="76200"/>
                </a:cubicBezTo>
                <a:cubicBezTo>
                  <a:pt x="937733" y="106270"/>
                  <a:pt x="912593" y="94798"/>
                  <a:pt x="968828" y="108857"/>
                </a:cubicBezTo>
                <a:cubicBezTo>
                  <a:pt x="1002614" y="131381"/>
                  <a:pt x="1008831" y="141514"/>
                  <a:pt x="1055914" y="141514"/>
                </a:cubicBezTo>
                <a:cubicBezTo>
                  <a:pt x="1070875" y="141514"/>
                  <a:pt x="1084943" y="134257"/>
                  <a:pt x="1099457" y="130629"/>
                </a:cubicBezTo>
                <a:cubicBezTo>
                  <a:pt x="1107481" y="106556"/>
                  <a:pt x="1112599" y="58743"/>
                  <a:pt x="1143000" y="43543"/>
                </a:cubicBezTo>
                <a:cubicBezTo>
                  <a:pt x="1156382" y="36852"/>
                  <a:pt x="1172029" y="36286"/>
                  <a:pt x="1186543" y="32657"/>
                </a:cubicBezTo>
                <a:cubicBezTo>
                  <a:pt x="1218492" y="39047"/>
                  <a:pt x="1244337" y="41876"/>
                  <a:pt x="1273628" y="54429"/>
                </a:cubicBezTo>
                <a:cubicBezTo>
                  <a:pt x="1288543" y="60821"/>
                  <a:pt x="1301977" y="70502"/>
                  <a:pt x="1317171" y="76200"/>
                </a:cubicBezTo>
                <a:cubicBezTo>
                  <a:pt x="1331179" y="81453"/>
                  <a:pt x="1346329" y="82976"/>
                  <a:pt x="1360714" y="87086"/>
                </a:cubicBezTo>
                <a:cubicBezTo>
                  <a:pt x="1371747" y="90238"/>
                  <a:pt x="1382239" y="95188"/>
                  <a:pt x="1393371" y="97971"/>
                </a:cubicBezTo>
                <a:cubicBezTo>
                  <a:pt x="1439368" y="109470"/>
                  <a:pt x="1476067" y="112368"/>
                  <a:pt x="1524000" y="119743"/>
                </a:cubicBezTo>
                <a:cubicBezTo>
                  <a:pt x="1584341" y="129027"/>
                  <a:pt x="1587139" y="130194"/>
                  <a:pt x="1643743" y="141514"/>
                </a:cubicBezTo>
                <a:cubicBezTo>
                  <a:pt x="1653344" y="103108"/>
                  <a:pt x="1656120" y="28532"/>
                  <a:pt x="1709057" y="10886"/>
                </a:cubicBezTo>
                <a:lnTo>
                  <a:pt x="1741714" y="0"/>
                </a:lnTo>
                <a:cubicBezTo>
                  <a:pt x="1755659" y="3486"/>
                  <a:pt x="1802302" y="13965"/>
                  <a:pt x="1817914" y="21771"/>
                </a:cubicBezTo>
                <a:cubicBezTo>
                  <a:pt x="1829616" y="27622"/>
                  <a:pt x="1838616" y="38229"/>
                  <a:pt x="1850571" y="43543"/>
                </a:cubicBezTo>
                <a:cubicBezTo>
                  <a:pt x="1871542" y="52864"/>
                  <a:pt x="1915885" y="65314"/>
                  <a:pt x="1915885" y="65314"/>
                </a:cubicBezTo>
                <a:cubicBezTo>
                  <a:pt x="1956159" y="105588"/>
                  <a:pt x="1929118" y="81394"/>
                  <a:pt x="2002971" y="130629"/>
                </a:cubicBezTo>
                <a:cubicBezTo>
                  <a:pt x="2013857" y="137886"/>
                  <a:pt x="2023217" y="148263"/>
                  <a:pt x="2035628" y="152400"/>
                </a:cubicBezTo>
                <a:cubicBezTo>
                  <a:pt x="2066759" y="162777"/>
                  <a:pt x="2077649" y="167335"/>
                  <a:pt x="2111828" y="174171"/>
                </a:cubicBezTo>
                <a:cubicBezTo>
                  <a:pt x="2133471" y="178500"/>
                  <a:pt x="2155371" y="181428"/>
                  <a:pt x="2177143" y="185057"/>
                </a:cubicBezTo>
                <a:cubicBezTo>
                  <a:pt x="2206171" y="177800"/>
                  <a:pt x="2239332" y="179884"/>
                  <a:pt x="2264228" y="163286"/>
                </a:cubicBezTo>
                <a:cubicBezTo>
                  <a:pt x="2296159" y="141998"/>
                  <a:pt x="2293484" y="139644"/>
                  <a:pt x="2329543" y="130629"/>
                </a:cubicBezTo>
                <a:cubicBezTo>
                  <a:pt x="2354384" y="124419"/>
                  <a:pt x="2391746" y="121299"/>
                  <a:pt x="2416628" y="108857"/>
                </a:cubicBezTo>
                <a:cubicBezTo>
                  <a:pt x="2421218" y="106562"/>
                  <a:pt x="2423885" y="101600"/>
                  <a:pt x="2427514" y="979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81511207-D5A3-7B49-E311-D77F6F048B41}"/>
              </a:ext>
            </a:extLst>
          </p:cNvPr>
          <p:cNvSpPr/>
          <p:nvPr/>
        </p:nvSpPr>
        <p:spPr>
          <a:xfrm>
            <a:off x="4938933" y="4267469"/>
            <a:ext cx="2612571" cy="138488"/>
          </a:xfrm>
          <a:custGeom>
            <a:avLst/>
            <a:gdLst>
              <a:gd name="connsiteX0" fmla="*/ 0 w 2427514"/>
              <a:gd name="connsiteY0" fmla="*/ 65314 h 185057"/>
              <a:gd name="connsiteX1" fmla="*/ 97971 w 2427514"/>
              <a:gd name="connsiteY1" fmla="*/ 76200 h 185057"/>
              <a:gd name="connsiteX2" fmla="*/ 163285 w 2427514"/>
              <a:gd name="connsiteY2" fmla="*/ 97971 h 185057"/>
              <a:gd name="connsiteX3" fmla="*/ 195943 w 2427514"/>
              <a:gd name="connsiteY3" fmla="*/ 108857 h 185057"/>
              <a:gd name="connsiteX4" fmla="*/ 217714 w 2427514"/>
              <a:gd name="connsiteY4" fmla="*/ 130629 h 185057"/>
              <a:gd name="connsiteX5" fmla="*/ 283028 w 2427514"/>
              <a:gd name="connsiteY5" fmla="*/ 152400 h 185057"/>
              <a:gd name="connsiteX6" fmla="*/ 359228 w 2427514"/>
              <a:gd name="connsiteY6" fmla="*/ 174171 h 185057"/>
              <a:gd name="connsiteX7" fmla="*/ 402771 w 2427514"/>
              <a:gd name="connsiteY7" fmla="*/ 163286 h 185057"/>
              <a:gd name="connsiteX8" fmla="*/ 511628 w 2427514"/>
              <a:gd name="connsiteY8" fmla="*/ 87086 h 185057"/>
              <a:gd name="connsiteX9" fmla="*/ 555171 w 2427514"/>
              <a:gd name="connsiteY9" fmla="*/ 65314 h 185057"/>
              <a:gd name="connsiteX10" fmla="*/ 642257 w 2427514"/>
              <a:gd name="connsiteY10" fmla="*/ 0 h 185057"/>
              <a:gd name="connsiteX11" fmla="*/ 707571 w 2427514"/>
              <a:gd name="connsiteY11" fmla="*/ 21771 h 185057"/>
              <a:gd name="connsiteX12" fmla="*/ 740228 w 2427514"/>
              <a:gd name="connsiteY12" fmla="*/ 32657 h 185057"/>
              <a:gd name="connsiteX13" fmla="*/ 827314 w 2427514"/>
              <a:gd name="connsiteY13" fmla="*/ 54429 h 185057"/>
              <a:gd name="connsiteX14" fmla="*/ 892628 w 2427514"/>
              <a:gd name="connsiteY14" fmla="*/ 76200 h 185057"/>
              <a:gd name="connsiteX15" fmla="*/ 968828 w 2427514"/>
              <a:gd name="connsiteY15" fmla="*/ 108857 h 185057"/>
              <a:gd name="connsiteX16" fmla="*/ 1055914 w 2427514"/>
              <a:gd name="connsiteY16" fmla="*/ 141514 h 185057"/>
              <a:gd name="connsiteX17" fmla="*/ 1099457 w 2427514"/>
              <a:gd name="connsiteY17" fmla="*/ 130629 h 185057"/>
              <a:gd name="connsiteX18" fmla="*/ 1143000 w 2427514"/>
              <a:gd name="connsiteY18" fmla="*/ 43543 h 185057"/>
              <a:gd name="connsiteX19" fmla="*/ 1186543 w 2427514"/>
              <a:gd name="connsiteY19" fmla="*/ 32657 h 185057"/>
              <a:gd name="connsiteX20" fmla="*/ 1273628 w 2427514"/>
              <a:gd name="connsiteY20" fmla="*/ 54429 h 185057"/>
              <a:gd name="connsiteX21" fmla="*/ 1317171 w 2427514"/>
              <a:gd name="connsiteY21" fmla="*/ 76200 h 185057"/>
              <a:gd name="connsiteX22" fmla="*/ 1360714 w 2427514"/>
              <a:gd name="connsiteY22" fmla="*/ 87086 h 185057"/>
              <a:gd name="connsiteX23" fmla="*/ 1393371 w 2427514"/>
              <a:gd name="connsiteY23" fmla="*/ 97971 h 185057"/>
              <a:gd name="connsiteX24" fmla="*/ 1524000 w 2427514"/>
              <a:gd name="connsiteY24" fmla="*/ 119743 h 185057"/>
              <a:gd name="connsiteX25" fmla="*/ 1643743 w 2427514"/>
              <a:gd name="connsiteY25" fmla="*/ 141514 h 185057"/>
              <a:gd name="connsiteX26" fmla="*/ 1709057 w 2427514"/>
              <a:gd name="connsiteY26" fmla="*/ 10886 h 185057"/>
              <a:gd name="connsiteX27" fmla="*/ 1741714 w 2427514"/>
              <a:gd name="connsiteY27" fmla="*/ 0 h 185057"/>
              <a:gd name="connsiteX28" fmla="*/ 1817914 w 2427514"/>
              <a:gd name="connsiteY28" fmla="*/ 21771 h 185057"/>
              <a:gd name="connsiteX29" fmla="*/ 1850571 w 2427514"/>
              <a:gd name="connsiteY29" fmla="*/ 43543 h 185057"/>
              <a:gd name="connsiteX30" fmla="*/ 1915885 w 2427514"/>
              <a:gd name="connsiteY30" fmla="*/ 65314 h 185057"/>
              <a:gd name="connsiteX31" fmla="*/ 2002971 w 2427514"/>
              <a:gd name="connsiteY31" fmla="*/ 130629 h 185057"/>
              <a:gd name="connsiteX32" fmla="*/ 2035628 w 2427514"/>
              <a:gd name="connsiteY32" fmla="*/ 152400 h 185057"/>
              <a:gd name="connsiteX33" fmla="*/ 2111828 w 2427514"/>
              <a:gd name="connsiteY33" fmla="*/ 174171 h 185057"/>
              <a:gd name="connsiteX34" fmla="*/ 2177143 w 2427514"/>
              <a:gd name="connsiteY34" fmla="*/ 185057 h 185057"/>
              <a:gd name="connsiteX35" fmla="*/ 2264228 w 2427514"/>
              <a:gd name="connsiteY35" fmla="*/ 163286 h 185057"/>
              <a:gd name="connsiteX36" fmla="*/ 2329543 w 2427514"/>
              <a:gd name="connsiteY36" fmla="*/ 130629 h 185057"/>
              <a:gd name="connsiteX37" fmla="*/ 2416628 w 2427514"/>
              <a:gd name="connsiteY37" fmla="*/ 108857 h 185057"/>
              <a:gd name="connsiteX38" fmla="*/ 2427514 w 2427514"/>
              <a:gd name="connsiteY38" fmla="*/ 97971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427514" h="185057">
                <a:moveTo>
                  <a:pt x="0" y="65314"/>
                </a:moveTo>
                <a:cubicBezTo>
                  <a:pt x="32657" y="68943"/>
                  <a:pt x="65751" y="69756"/>
                  <a:pt x="97971" y="76200"/>
                </a:cubicBezTo>
                <a:cubicBezTo>
                  <a:pt x="120474" y="80701"/>
                  <a:pt x="141514" y="90714"/>
                  <a:pt x="163285" y="97971"/>
                </a:cubicBezTo>
                <a:lnTo>
                  <a:pt x="195943" y="108857"/>
                </a:lnTo>
                <a:cubicBezTo>
                  <a:pt x="203200" y="116114"/>
                  <a:pt x="208534" y="126039"/>
                  <a:pt x="217714" y="130629"/>
                </a:cubicBezTo>
                <a:cubicBezTo>
                  <a:pt x="238240" y="140892"/>
                  <a:pt x="261257" y="145143"/>
                  <a:pt x="283028" y="152400"/>
                </a:cubicBezTo>
                <a:cubicBezTo>
                  <a:pt x="329884" y="168019"/>
                  <a:pt x="304546" y="160501"/>
                  <a:pt x="359228" y="174171"/>
                </a:cubicBezTo>
                <a:cubicBezTo>
                  <a:pt x="373742" y="170543"/>
                  <a:pt x="389389" y="169977"/>
                  <a:pt x="402771" y="163286"/>
                </a:cubicBezTo>
                <a:cubicBezTo>
                  <a:pt x="468944" y="130200"/>
                  <a:pt x="457024" y="121214"/>
                  <a:pt x="511628" y="87086"/>
                </a:cubicBezTo>
                <a:cubicBezTo>
                  <a:pt x="525389" y="78485"/>
                  <a:pt x="542362" y="75277"/>
                  <a:pt x="555171" y="65314"/>
                </a:cubicBezTo>
                <a:cubicBezTo>
                  <a:pt x="648984" y="-7651"/>
                  <a:pt x="571274" y="23662"/>
                  <a:pt x="642257" y="0"/>
                </a:cubicBezTo>
                <a:lnTo>
                  <a:pt x="707571" y="21771"/>
                </a:lnTo>
                <a:cubicBezTo>
                  <a:pt x="718457" y="25400"/>
                  <a:pt x="729096" y="29874"/>
                  <a:pt x="740228" y="32657"/>
                </a:cubicBezTo>
                <a:cubicBezTo>
                  <a:pt x="769257" y="39914"/>
                  <a:pt x="798927" y="44967"/>
                  <a:pt x="827314" y="54429"/>
                </a:cubicBezTo>
                <a:cubicBezTo>
                  <a:pt x="849085" y="61686"/>
                  <a:pt x="873533" y="63470"/>
                  <a:pt x="892628" y="76200"/>
                </a:cubicBezTo>
                <a:cubicBezTo>
                  <a:pt x="937733" y="106270"/>
                  <a:pt x="912593" y="94798"/>
                  <a:pt x="968828" y="108857"/>
                </a:cubicBezTo>
                <a:cubicBezTo>
                  <a:pt x="1002614" y="131381"/>
                  <a:pt x="1008831" y="141514"/>
                  <a:pt x="1055914" y="141514"/>
                </a:cubicBezTo>
                <a:cubicBezTo>
                  <a:pt x="1070875" y="141514"/>
                  <a:pt x="1084943" y="134257"/>
                  <a:pt x="1099457" y="130629"/>
                </a:cubicBezTo>
                <a:cubicBezTo>
                  <a:pt x="1107481" y="106556"/>
                  <a:pt x="1112599" y="58743"/>
                  <a:pt x="1143000" y="43543"/>
                </a:cubicBezTo>
                <a:cubicBezTo>
                  <a:pt x="1156382" y="36852"/>
                  <a:pt x="1172029" y="36286"/>
                  <a:pt x="1186543" y="32657"/>
                </a:cubicBezTo>
                <a:cubicBezTo>
                  <a:pt x="1218492" y="39047"/>
                  <a:pt x="1244337" y="41876"/>
                  <a:pt x="1273628" y="54429"/>
                </a:cubicBezTo>
                <a:cubicBezTo>
                  <a:pt x="1288543" y="60821"/>
                  <a:pt x="1301977" y="70502"/>
                  <a:pt x="1317171" y="76200"/>
                </a:cubicBezTo>
                <a:cubicBezTo>
                  <a:pt x="1331179" y="81453"/>
                  <a:pt x="1346329" y="82976"/>
                  <a:pt x="1360714" y="87086"/>
                </a:cubicBezTo>
                <a:cubicBezTo>
                  <a:pt x="1371747" y="90238"/>
                  <a:pt x="1382239" y="95188"/>
                  <a:pt x="1393371" y="97971"/>
                </a:cubicBezTo>
                <a:cubicBezTo>
                  <a:pt x="1439368" y="109470"/>
                  <a:pt x="1476067" y="112368"/>
                  <a:pt x="1524000" y="119743"/>
                </a:cubicBezTo>
                <a:cubicBezTo>
                  <a:pt x="1584341" y="129027"/>
                  <a:pt x="1587139" y="130194"/>
                  <a:pt x="1643743" y="141514"/>
                </a:cubicBezTo>
                <a:cubicBezTo>
                  <a:pt x="1653344" y="103108"/>
                  <a:pt x="1656120" y="28532"/>
                  <a:pt x="1709057" y="10886"/>
                </a:cubicBezTo>
                <a:lnTo>
                  <a:pt x="1741714" y="0"/>
                </a:lnTo>
                <a:cubicBezTo>
                  <a:pt x="1755659" y="3486"/>
                  <a:pt x="1802302" y="13965"/>
                  <a:pt x="1817914" y="21771"/>
                </a:cubicBezTo>
                <a:cubicBezTo>
                  <a:pt x="1829616" y="27622"/>
                  <a:pt x="1838616" y="38229"/>
                  <a:pt x="1850571" y="43543"/>
                </a:cubicBezTo>
                <a:cubicBezTo>
                  <a:pt x="1871542" y="52864"/>
                  <a:pt x="1915885" y="65314"/>
                  <a:pt x="1915885" y="65314"/>
                </a:cubicBezTo>
                <a:cubicBezTo>
                  <a:pt x="1956159" y="105588"/>
                  <a:pt x="1929118" y="81394"/>
                  <a:pt x="2002971" y="130629"/>
                </a:cubicBezTo>
                <a:cubicBezTo>
                  <a:pt x="2013857" y="137886"/>
                  <a:pt x="2023217" y="148263"/>
                  <a:pt x="2035628" y="152400"/>
                </a:cubicBezTo>
                <a:cubicBezTo>
                  <a:pt x="2066759" y="162777"/>
                  <a:pt x="2077649" y="167335"/>
                  <a:pt x="2111828" y="174171"/>
                </a:cubicBezTo>
                <a:cubicBezTo>
                  <a:pt x="2133471" y="178500"/>
                  <a:pt x="2155371" y="181428"/>
                  <a:pt x="2177143" y="185057"/>
                </a:cubicBezTo>
                <a:cubicBezTo>
                  <a:pt x="2206171" y="177800"/>
                  <a:pt x="2239332" y="179884"/>
                  <a:pt x="2264228" y="163286"/>
                </a:cubicBezTo>
                <a:cubicBezTo>
                  <a:pt x="2296159" y="141998"/>
                  <a:pt x="2293484" y="139644"/>
                  <a:pt x="2329543" y="130629"/>
                </a:cubicBezTo>
                <a:cubicBezTo>
                  <a:pt x="2354384" y="124419"/>
                  <a:pt x="2391746" y="121299"/>
                  <a:pt x="2416628" y="108857"/>
                </a:cubicBezTo>
                <a:cubicBezTo>
                  <a:pt x="2421218" y="106562"/>
                  <a:pt x="2423885" y="101600"/>
                  <a:pt x="2427514" y="979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0D129B02-76FC-8FFA-7F45-D77365921FA0}"/>
              </a:ext>
            </a:extLst>
          </p:cNvPr>
          <p:cNvSpPr/>
          <p:nvPr/>
        </p:nvSpPr>
        <p:spPr>
          <a:xfrm>
            <a:off x="4949816" y="4920614"/>
            <a:ext cx="2612571" cy="138488"/>
          </a:xfrm>
          <a:custGeom>
            <a:avLst/>
            <a:gdLst>
              <a:gd name="connsiteX0" fmla="*/ 0 w 2427514"/>
              <a:gd name="connsiteY0" fmla="*/ 65314 h 185057"/>
              <a:gd name="connsiteX1" fmla="*/ 97971 w 2427514"/>
              <a:gd name="connsiteY1" fmla="*/ 76200 h 185057"/>
              <a:gd name="connsiteX2" fmla="*/ 163285 w 2427514"/>
              <a:gd name="connsiteY2" fmla="*/ 97971 h 185057"/>
              <a:gd name="connsiteX3" fmla="*/ 195943 w 2427514"/>
              <a:gd name="connsiteY3" fmla="*/ 108857 h 185057"/>
              <a:gd name="connsiteX4" fmla="*/ 217714 w 2427514"/>
              <a:gd name="connsiteY4" fmla="*/ 130629 h 185057"/>
              <a:gd name="connsiteX5" fmla="*/ 283028 w 2427514"/>
              <a:gd name="connsiteY5" fmla="*/ 152400 h 185057"/>
              <a:gd name="connsiteX6" fmla="*/ 359228 w 2427514"/>
              <a:gd name="connsiteY6" fmla="*/ 174171 h 185057"/>
              <a:gd name="connsiteX7" fmla="*/ 402771 w 2427514"/>
              <a:gd name="connsiteY7" fmla="*/ 163286 h 185057"/>
              <a:gd name="connsiteX8" fmla="*/ 511628 w 2427514"/>
              <a:gd name="connsiteY8" fmla="*/ 87086 h 185057"/>
              <a:gd name="connsiteX9" fmla="*/ 555171 w 2427514"/>
              <a:gd name="connsiteY9" fmla="*/ 65314 h 185057"/>
              <a:gd name="connsiteX10" fmla="*/ 642257 w 2427514"/>
              <a:gd name="connsiteY10" fmla="*/ 0 h 185057"/>
              <a:gd name="connsiteX11" fmla="*/ 707571 w 2427514"/>
              <a:gd name="connsiteY11" fmla="*/ 21771 h 185057"/>
              <a:gd name="connsiteX12" fmla="*/ 740228 w 2427514"/>
              <a:gd name="connsiteY12" fmla="*/ 32657 h 185057"/>
              <a:gd name="connsiteX13" fmla="*/ 827314 w 2427514"/>
              <a:gd name="connsiteY13" fmla="*/ 54429 h 185057"/>
              <a:gd name="connsiteX14" fmla="*/ 892628 w 2427514"/>
              <a:gd name="connsiteY14" fmla="*/ 76200 h 185057"/>
              <a:gd name="connsiteX15" fmla="*/ 968828 w 2427514"/>
              <a:gd name="connsiteY15" fmla="*/ 108857 h 185057"/>
              <a:gd name="connsiteX16" fmla="*/ 1055914 w 2427514"/>
              <a:gd name="connsiteY16" fmla="*/ 141514 h 185057"/>
              <a:gd name="connsiteX17" fmla="*/ 1099457 w 2427514"/>
              <a:gd name="connsiteY17" fmla="*/ 130629 h 185057"/>
              <a:gd name="connsiteX18" fmla="*/ 1143000 w 2427514"/>
              <a:gd name="connsiteY18" fmla="*/ 43543 h 185057"/>
              <a:gd name="connsiteX19" fmla="*/ 1186543 w 2427514"/>
              <a:gd name="connsiteY19" fmla="*/ 32657 h 185057"/>
              <a:gd name="connsiteX20" fmla="*/ 1273628 w 2427514"/>
              <a:gd name="connsiteY20" fmla="*/ 54429 h 185057"/>
              <a:gd name="connsiteX21" fmla="*/ 1317171 w 2427514"/>
              <a:gd name="connsiteY21" fmla="*/ 76200 h 185057"/>
              <a:gd name="connsiteX22" fmla="*/ 1360714 w 2427514"/>
              <a:gd name="connsiteY22" fmla="*/ 87086 h 185057"/>
              <a:gd name="connsiteX23" fmla="*/ 1393371 w 2427514"/>
              <a:gd name="connsiteY23" fmla="*/ 97971 h 185057"/>
              <a:gd name="connsiteX24" fmla="*/ 1524000 w 2427514"/>
              <a:gd name="connsiteY24" fmla="*/ 119743 h 185057"/>
              <a:gd name="connsiteX25" fmla="*/ 1643743 w 2427514"/>
              <a:gd name="connsiteY25" fmla="*/ 141514 h 185057"/>
              <a:gd name="connsiteX26" fmla="*/ 1709057 w 2427514"/>
              <a:gd name="connsiteY26" fmla="*/ 10886 h 185057"/>
              <a:gd name="connsiteX27" fmla="*/ 1741714 w 2427514"/>
              <a:gd name="connsiteY27" fmla="*/ 0 h 185057"/>
              <a:gd name="connsiteX28" fmla="*/ 1817914 w 2427514"/>
              <a:gd name="connsiteY28" fmla="*/ 21771 h 185057"/>
              <a:gd name="connsiteX29" fmla="*/ 1850571 w 2427514"/>
              <a:gd name="connsiteY29" fmla="*/ 43543 h 185057"/>
              <a:gd name="connsiteX30" fmla="*/ 1915885 w 2427514"/>
              <a:gd name="connsiteY30" fmla="*/ 65314 h 185057"/>
              <a:gd name="connsiteX31" fmla="*/ 2002971 w 2427514"/>
              <a:gd name="connsiteY31" fmla="*/ 130629 h 185057"/>
              <a:gd name="connsiteX32" fmla="*/ 2035628 w 2427514"/>
              <a:gd name="connsiteY32" fmla="*/ 152400 h 185057"/>
              <a:gd name="connsiteX33" fmla="*/ 2111828 w 2427514"/>
              <a:gd name="connsiteY33" fmla="*/ 174171 h 185057"/>
              <a:gd name="connsiteX34" fmla="*/ 2177143 w 2427514"/>
              <a:gd name="connsiteY34" fmla="*/ 185057 h 185057"/>
              <a:gd name="connsiteX35" fmla="*/ 2264228 w 2427514"/>
              <a:gd name="connsiteY35" fmla="*/ 163286 h 185057"/>
              <a:gd name="connsiteX36" fmla="*/ 2329543 w 2427514"/>
              <a:gd name="connsiteY36" fmla="*/ 130629 h 185057"/>
              <a:gd name="connsiteX37" fmla="*/ 2416628 w 2427514"/>
              <a:gd name="connsiteY37" fmla="*/ 108857 h 185057"/>
              <a:gd name="connsiteX38" fmla="*/ 2427514 w 2427514"/>
              <a:gd name="connsiteY38" fmla="*/ 97971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427514" h="185057">
                <a:moveTo>
                  <a:pt x="0" y="65314"/>
                </a:moveTo>
                <a:cubicBezTo>
                  <a:pt x="32657" y="68943"/>
                  <a:pt x="65751" y="69756"/>
                  <a:pt x="97971" y="76200"/>
                </a:cubicBezTo>
                <a:cubicBezTo>
                  <a:pt x="120474" y="80701"/>
                  <a:pt x="141514" y="90714"/>
                  <a:pt x="163285" y="97971"/>
                </a:cubicBezTo>
                <a:lnTo>
                  <a:pt x="195943" y="108857"/>
                </a:lnTo>
                <a:cubicBezTo>
                  <a:pt x="203200" y="116114"/>
                  <a:pt x="208534" y="126039"/>
                  <a:pt x="217714" y="130629"/>
                </a:cubicBezTo>
                <a:cubicBezTo>
                  <a:pt x="238240" y="140892"/>
                  <a:pt x="261257" y="145143"/>
                  <a:pt x="283028" y="152400"/>
                </a:cubicBezTo>
                <a:cubicBezTo>
                  <a:pt x="329884" y="168019"/>
                  <a:pt x="304546" y="160501"/>
                  <a:pt x="359228" y="174171"/>
                </a:cubicBezTo>
                <a:cubicBezTo>
                  <a:pt x="373742" y="170543"/>
                  <a:pt x="389389" y="169977"/>
                  <a:pt x="402771" y="163286"/>
                </a:cubicBezTo>
                <a:cubicBezTo>
                  <a:pt x="468944" y="130200"/>
                  <a:pt x="457024" y="121214"/>
                  <a:pt x="511628" y="87086"/>
                </a:cubicBezTo>
                <a:cubicBezTo>
                  <a:pt x="525389" y="78485"/>
                  <a:pt x="542362" y="75277"/>
                  <a:pt x="555171" y="65314"/>
                </a:cubicBezTo>
                <a:cubicBezTo>
                  <a:pt x="648984" y="-7651"/>
                  <a:pt x="571274" y="23662"/>
                  <a:pt x="642257" y="0"/>
                </a:cubicBezTo>
                <a:lnTo>
                  <a:pt x="707571" y="21771"/>
                </a:lnTo>
                <a:cubicBezTo>
                  <a:pt x="718457" y="25400"/>
                  <a:pt x="729096" y="29874"/>
                  <a:pt x="740228" y="32657"/>
                </a:cubicBezTo>
                <a:cubicBezTo>
                  <a:pt x="769257" y="39914"/>
                  <a:pt x="798927" y="44967"/>
                  <a:pt x="827314" y="54429"/>
                </a:cubicBezTo>
                <a:cubicBezTo>
                  <a:pt x="849085" y="61686"/>
                  <a:pt x="873533" y="63470"/>
                  <a:pt x="892628" y="76200"/>
                </a:cubicBezTo>
                <a:cubicBezTo>
                  <a:pt x="937733" y="106270"/>
                  <a:pt x="912593" y="94798"/>
                  <a:pt x="968828" y="108857"/>
                </a:cubicBezTo>
                <a:cubicBezTo>
                  <a:pt x="1002614" y="131381"/>
                  <a:pt x="1008831" y="141514"/>
                  <a:pt x="1055914" y="141514"/>
                </a:cubicBezTo>
                <a:cubicBezTo>
                  <a:pt x="1070875" y="141514"/>
                  <a:pt x="1084943" y="134257"/>
                  <a:pt x="1099457" y="130629"/>
                </a:cubicBezTo>
                <a:cubicBezTo>
                  <a:pt x="1107481" y="106556"/>
                  <a:pt x="1112599" y="58743"/>
                  <a:pt x="1143000" y="43543"/>
                </a:cubicBezTo>
                <a:cubicBezTo>
                  <a:pt x="1156382" y="36852"/>
                  <a:pt x="1172029" y="36286"/>
                  <a:pt x="1186543" y="32657"/>
                </a:cubicBezTo>
                <a:cubicBezTo>
                  <a:pt x="1218492" y="39047"/>
                  <a:pt x="1244337" y="41876"/>
                  <a:pt x="1273628" y="54429"/>
                </a:cubicBezTo>
                <a:cubicBezTo>
                  <a:pt x="1288543" y="60821"/>
                  <a:pt x="1301977" y="70502"/>
                  <a:pt x="1317171" y="76200"/>
                </a:cubicBezTo>
                <a:cubicBezTo>
                  <a:pt x="1331179" y="81453"/>
                  <a:pt x="1346329" y="82976"/>
                  <a:pt x="1360714" y="87086"/>
                </a:cubicBezTo>
                <a:cubicBezTo>
                  <a:pt x="1371747" y="90238"/>
                  <a:pt x="1382239" y="95188"/>
                  <a:pt x="1393371" y="97971"/>
                </a:cubicBezTo>
                <a:cubicBezTo>
                  <a:pt x="1439368" y="109470"/>
                  <a:pt x="1476067" y="112368"/>
                  <a:pt x="1524000" y="119743"/>
                </a:cubicBezTo>
                <a:cubicBezTo>
                  <a:pt x="1584341" y="129027"/>
                  <a:pt x="1587139" y="130194"/>
                  <a:pt x="1643743" y="141514"/>
                </a:cubicBezTo>
                <a:cubicBezTo>
                  <a:pt x="1653344" y="103108"/>
                  <a:pt x="1656120" y="28532"/>
                  <a:pt x="1709057" y="10886"/>
                </a:cubicBezTo>
                <a:lnTo>
                  <a:pt x="1741714" y="0"/>
                </a:lnTo>
                <a:cubicBezTo>
                  <a:pt x="1755659" y="3486"/>
                  <a:pt x="1802302" y="13965"/>
                  <a:pt x="1817914" y="21771"/>
                </a:cubicBezTo>
                <a:cubicBezTo>
                  <a:pt x="1829616" y="27622"/>
                  <a:pt x="1838616" y="38229"/>
                  <a:pt x="1850571" y="43543"/>
                </a:cubicBezTo>
                <a:cubicBezTo>
                  <a:pt x="1871542" y="52864"/>
                  <a:pt x="1915885" y="65314"/>
                  <a:pt x="1915885" y="65314"/>
                </a:cubicBezTo>
                <a:cubicBezTo>
                  <a:pt x="1956159" y="105588"/>
                  <a:pt x="1929118" y="81394"/>
                  <a:pt x="2002971" y="130629"/>
                </a:cubicBezTo>
                <a:cubicBezTo>
                  <a:pt x="2013857" y="137886"/>
                  <a:pt x="2023217" y="148263"/>
                  <a:pt x="2035628" y="152400"/>
                </a:cubicBezTo>
                <a:cubicBezTo>
                  <a:pt x="2066759" y="162777"/>
                  <a:pt x="2077649" y="167335"/>
                  <a:pt x="2111828" y="174171"/>
                </a:cubicBezTo>
                <a:cubicBezTo>
                  <a:pt x="2133471" y="178500"/>
                  <a:pt x="2155371" y="181428"/>
                  <a:pt x="2177143" y="185057"/>
                </a:cubicBezTo>
                <a:cubicBezTo>
                  <a:pt x="2206171" y="177800"/>
                  <a:pt x="2239332" y="179884"/>
                  <a:pt x="2264228" y="163286"/>
                </a:cubicBezTo>
                <a:cubicBezTo>
                  <a:pt x="2296159" y="141998"/>
                  <a:pt x="2293484" y="139644"/>
                  <a:pt x="2329543" y="130629"/>
                </a:cubicBezTo>
                <a:cubicBezTo>
                  <a:pt x="2354384" y="124419"/>
                  <a:pt x="2391746" y="121299"/>
                  <a:pt x="2416628" y="108857"/>
                </a:cubicBezTo>
                <a:cubicBezTo>
                  <a:pt x="2421218" y="106562"/>
                  <a:pt x="2423885" y="101600"/>
                  <a:pt x="2427514" y="979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411ADE91-7D57-121A-40E0-11AB3C00D556}"/>
              </a:ext>
            </a:extLst>
          </p:cNvPr>
          <p:cNvCxnSpPr>
            <a:cxnSpLocks/>
          </p:cNvCxnSpPr>
          <p:nvPr/>
        </p:nvCxnSpPr>
        <p:spPr>
          <a:xfrm>
            <a:off x="4868175" y="710258"/>
            <a:ext cx="253637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7B02DA10-2343-464B-0239-81F175F338DE}"/>
              </a:ext>
            </a:extLst>
          </p:cNvPr>
          <p:cNvCxnSpPr>
            <a:cxnSpLocks/>
          </p:cNvCxnSpPr>
          <p:nvPr/>
        </p:nvCxnSpPr>
        <p:spPr>
          <a:xfrm>
            <a:off x="1225974" y="721144"/>
            <a:ext cx="253637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6020E3B2-4792-2710-FE06-6DFC61013062}"/>
              </a:ext>
            </a:extLst>
          </p:cNvPr>
          <p:cNvGrpSpPr/>
          <p:nvPr/>
        </p:nvGrpSpPr>
        <p:grpSpPr>
          <a:xfrm>
            <a:off x="4231362" y="1970578"/>
            <a:ext cx="3537858" cy="3537858"/>
            <a:chOff x="3526971" y="1186543"/>
            <a:chExt cx="3537858" cy="3537858"/>
          </a:xfrm>
        </p:grpSpPr>
        <p:sp>
          <p:nvSpPr>
            <p:cNvPr id="44" name="円弧 43">
              <a:extLst>
                <a:ext uri="{FF2B5EF4-FFF2-40B4-BE49-F238E27FC236}">
                  <a16:creationId xmlns:a16="http://schemas.microsoft.com/office/drawing/2014/main" id="{EB82B0E2-81DF-B2AE-FED6-16A0CFA8C3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26971" y="1186543"/>
              <a:ext cx="3537858" cy="3537858"/>
            </a:xfrm>
            <a:prstGeom prst="arc">
              <a:avLst>
                <a:gd name="adj1" fmla="val 2144316"/>
                <a:gd name="adj2" fmla="val 8376773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弧 44">
              <a:extLst>
                <a:ext uri="{FF2B5EF4-FFF2-40B4-BE49-F238E27FC236}">
                  <a16:creationId xmlns:a16="http://schemas.microsoft.com/office/drawing/2014/main" id="{FDEE9C70-A69B-577F-3598-35D3ED03AA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29747" y="1338949"/>
              <a:ext cx="2830286" cy="2830286"/>
            </a:xfrm>
            <a:prstGeom prst="arc">
              <a:avLst>
                <a:gd name="adj1" fmla="val 2144316"/>
                <a:gd name="adj2" fmla="val 8376773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弧 45">
              <a:extLst>
                <a:ext uri="{FF2B5EF4-FFF2-40B4-BE49-F238E27FC236}">
                  <a16:creationId xmlns:a16="http://schemas.microsoft.com/office/drawing/2014/main" id="{C6BBFDC4-00A7-CCE1-27E3-51A186AA71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83532" y="1436923"/>
              <a:ext cx="2122715" cy="2122715"/>
            </a:xfrm>
            <a:prstGeom prst="arc">
              <a:avLst>
                <a:gd name="adj1" fmla="val 2144316"/>
                <a:gd name="adj2" fmla="val 8376773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弧 46">
              <a:extLst>
                <a:ext uri="{FF2B5EF4-FFF2-40B4-BE49-F238E27FC236}">
                  <a16:creationId xmlns:a16="http://schemas.microsoft.com/office/drawing/2014/main" id="{13F9DDF2-640D-C38E-E87E-0F894A88A6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37317" y="1551221"/>
              <a:ext cx="1415143" cy="1415143"/>
            </a:xfrm>
            <a:prstGeom prst="arc">
              <a:avLst>
                <a:gd name="adj1" fmla="val 2144316"/>
                <a:gd name="adj2" fmla="val 8376773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星 5 47">
              <a:extLst>
                <a:ext uri="{FF2B5EF4-FFF2-40B4-BE49-F238E27FC236}">
                  <a16:creationId xmlns:a16="http://schemas.microsoft.com/office/drawing/2014/main" id="{7CF8DE21-D8B9-41B1-38E7-06ED14F57BB9}"/>
                </a:ext>
              </a:extLst>
            </p:cNvPr>
            <p:cNvSpPr/>
            <p:nvPr/>
          </p:nvSpPr>
          <p:spPr>
            <a:xfrm>
              <a:off x="5170714" y="2258792"/>
              <a:ext cx="381000" cy="353779"/>
            </a:xfrm>
            <a:prstGeom prst="star5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BE2D4454-92B0-A9FA-853C-051634F29498}"/>
              </a:ext>
            </a:extLst>
          </p:cNvPr>
          <p:cNvGrpSpPr/>
          <p:nvPr/>
        </p:nvGrpSpPr>
        <p:grpSpPr>
          <a:xfrm>
            <a:off x="283295" y="3942034"/>
            <a:ext cx="4376057" cy="2087035"/>
            <a:chOff x="707570" y="4977793"/>
            <a:chExt cx="4376057" cy="2087035"/>
          </a:xfrm>
        </p:grpSpPr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862F7459-469F-8610-ECE0-69AE54B593B4}"/>
                </a:ext>
              </a:extLst>
            </p:cNvPr>
            <p:cNvSpPr/>
            <p:nvPr/>
          </p:nvSpPr>
          <p:spPr>
            <a:xfrm>
              <a:off x="1360714" y="6618514"/>
              <a:ext cx="2993572" cy="44631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弦 48">
              <a:extLst>
                <a:ext uri="{FF2B5EF4-FFF2-40B4-BE49-F238E27FC236}">
                  <a16:creationId xmlns:a16="http://schemas.microsoft.com/office/drawing/2014/main" id="{AA6AF69A-1D66-0317-1A96-C7F0FE624119}"/>
                </a:ext>
              </a:extLst>
            </p:cNvPr>
            <p:cNvSpPr/>
            <p:nvPr/>
          </p:nvSpPr>
          <p:spPr>
            <a:xfrm>
              <a:off x="707570" y="4977793"/>
              <a:ext cx="4376057" cy="1861450"/>
            </a:xfrm>
            <a:prstGeom prst="chord">
              <a:avLst>
                <a:gd name="adj1" fmla="val 1524691"/>
                <a:gd name="adj2" fmla="val 9302006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7D396E90-2A87-795A-8B40-526E1A83E441}"/>
              </a:ext>
            </a:extLst>
          </p:cNvPr>
          <p:cNvCxnSpPr>
            <a:cxnSpLocks/>
          </p:cNvCxnSpPr>
          <p:nvPr/>
        </p:nvCxnSpPr>
        <p:spPr>
          <a:xfrm>
            <a:off x="1155219" y="5506016"/>
            <a:ext cx="253637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7AB26CB6-49EF-D728-BE98-D961A57CF9DA}"/>
              </a:ext>
            </a:extLst>
          </p:cNvPr>
          <p:cNvSpPr/>
          <p:nvPr/>
        </p:nvSpPr>
        <p:spPr>
          <a:xfrm>
            <a:off x="4786531" y="5421358"/>
            <a:ext cx="2612571" cy="138488"/>
          </a:xfrm>
          <a:custGeom>
            <a:avLst/>
            <a:gdLst>
              <a:gd name="connsiteX0" fmla="*/ 0 w 2427514"/>
              <a:gd name="connsiteY0" fmla="*/ 65314 h 185057"/>
              <a:gd name="connsiteX1" fmla="*/ 97971 w 2427514"/>
              <a:gd name="connsiteY1" fmla="*/ 76200 h 185057"/>
              <a:gd name="connsiteX2" fmla="*/ 163285 w 2427514"/>
              <a:gd name="connsiteY2" fmla="*/ 97971 h 185057"/>
              <a:gd name="connsiteX3" fmla="*/ 195943 w 2427514"/>
              <a:gd name="connsiteY3" fmla="*/ 108857 h 185057"/>
              <a:gd name="connsiteX4" fmla="*/ 217714 w 2427514"/>
              <a:gd name="connsiteY4" fmla="*/ 130629 h 185057"/>
              <a:gd name="connsiteX5" fmla="*/ 283028 w 2427514"/>
              <a:gd name="connsiteY5" fmla="*/ 152400 h 185057"/>
              <a:gd name="connsiteX6" fmla="*/ 359228 w 2427514"/>
              <a:gd name="connsiteY6" fmla="*/ 174171 h 185057"/>
              <a:gd name="connsiteX7" fmla="*/ 402771 w 2427514"/>
              <a:gd name="connsiteY7" fmla="*/ 163286 h 185057"/>
              <a:gd name="connsiteX8" fmla="*/ 511628 w 2427514"/>
              <a:gd name="connsiteY8" fmla="*/ 87086 h 185057"/>
              <a:gd name="connsiteX9" fmla="*/ 555171 w 2427514"/>
              <a:gd name="connsiteY9" fmla="*/ 65314 h 185057"/>
              <a:gd name="connsiteX10" fmla="*/ 642257 w 2427514"/>
              <a:gd name="connsiteY10" fmla="*/ 0 h 185057"/>
              <a:gd name="connsiteX11" fmla="*/ 707571 w 2427514"/>
              <a:gd name="connsiteY11" fmla="*/ 21771 h 185057"/>
              <a:gd name="connsiteX12" fmla="*/ 740228 w 2427514"/>
              <a:gd name="connsiteY12" fmla="*/ 32657 h 185057"/>
              <a:gd name="connsiteX13" fmla="*/ 827314 w 2427514"/>
              <a:gd name="connsiteY13" fmla="*/ 54429 h 185057"/>
              <a:gd name="connsiteX14" fmla="*/ 892628 w 2427514"/>
              <a:gd name="connsiteY14" fmla="*/ 76200 h 185057"/>
              <a:gd name="connsiteX15" fmla="*/ 968828 w 2427514"/>
              <a:gd name="connsiteY15" fmla="*/ 108857 h 185057"/>
              <a:gd name="connsiteX16" fmla="*/ 1055914 w 2427514"/>
              <a:gd name="connsiteY16" fmla="*/ 141514 h 185057"/>
              <a:gd name="connsiteX17" fmla="*/ 1099457 w 2427514"/>
              <a:gd name="connsiteY17" fmla="*/ 130629 h 185057"/>
              <a:gd name="connsiteX18" fmla="*/ 1143000 w 2427514"/>
              <a:gd name="connsiteY18" fmla="*/ 43543 h 185057"/>
              <a:gd name="connsiteX19" fmla="*/ 1186543 w 2427514"/>
              <a:gd name="connsiteY19" fmla="*/ 32657 h 185057"/>
              <a:gd name="connsiteX20" fmla="*/ 1273628 w 2427514"/>
              <a:gd name="connsiteY20" fmla="*/ 54429 h 185057"/>
              <a:gd name="connsiteX21" fmla="*/ 1317171 w 2427514"/>
              <a:gd name="connsiteY21" fmla="*/ 76200 h 185057"/>
              <a:gd name="connsiteX22" fmla="*/ 1360714 w 2427514"/>
              <a:gd name="connsiteY22" fmla="*/ 87086 h 185057"/>
              <a:gd name="connsiteX23" fmla="*/ 1393371 w 2427514"/>
              <a:gd name="connsiteY23" fmla="*/ 97971 h 185057"/>
              <a:gd name="connsiteX24" fmla="*/ 1524000 w 2427514"/>
              <a:gd name="connsiteY24" fmla="*/ 119743 h 185057"/>
              <a:gd name="connsiteX25" fmla="*/ 1643743 w 2427514"/>
              <a:gd name="connsiteY25" fmla="*/ 141514 h 185057"/>
              <a:gd name="connsiteX26" fmla="*/ 1709057 w 2427514"/>
              <a:gd name="connsiteY26" fmla="*/ 10886 h 185057"/>
              <a:gd name="connsiteX27" fmla="*/ 1741714 w 2427514"/>
              <a:gd name="connsiteY27" fmla="*/ 0 h 185057"/>
              <a:gd name="connsiteX28" fmla="*/ 1817914 w 2427514"/>
              <a:gd name="connsiteY28" fmla="*/ 21771 h 185057"/>
              <a:gd name="connsiteX29" fmla="*/ 1850571 w 2427514"/>
              <a:gd name="connsiteY29" fmla="*/ 43543 h 185057"/>
              <a:gd name="connsiteX30" fmla="*/ 1915885 w 2427514"/>
              <a:gd name="connsiteY30" fmla="*/ 65314 h 185057"/>
              <a:gd name="connsiteX31" fmla="*/ 2002971 w 2427514"/>
              <a:gd name="connsiteY31" fmla="*/ 130629 h 185057"/>
              <a:gd name="connsiteX32" fmla="*/ 2035628 w 2427514"/>
              <a:gd name="connsiteY32" fmla="*/ 152400 h 185057"/>
              <a:gd name="connsiteX33" fmla="*/ 2111828 w 2427514"/>
              <a:gd name="connsiteY33" fmla="*/ 174171 h 185057"/>
              <a:gd name="connsiteX34" fmla="*/ 2177143 w 2427514"/>
              <a:gd name="connsiteY34" fmla="*/ 185057 h 185057"/>
              <a:gd name="connsiteX35" fmla="*/ 2264228 w 2427514"/>
              <a:gd name="connsiteY35" fmla="*/ 163286 h 185057"/>
              <a:gd name="connsiteX36" fmla="*/ 2329543 w 2427514"/>
              <a:gd name="connsiteY36" fmla="*/ 130629 h 185057"/>
              <a:gd name="connsiteX37" fmla="*/ 2416628 w 2427514"/>
              <a:gd name="connsiteY37" fmla="*/ 108857 h 185057"/>
              <a:gd name="connsiteX38" fmla="*/ 2427514 w 2427514"/>
              <a:gd name="connsiteY38" fmla="*/ 97971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427514" h="185057">
                <a:moveTo>
                  <a:pt x="0" y="65314"/>
                </a:moveTo>
                <a:cubicBezTo>
                  <a:pt x="32657" y="68943"/>
                  <a:pt x="65751" y="69756"/>
                  <a:pt x="97971" y="76200"/>
                </a:cubicBezTo>
                <a:cubicBezTo>
                  <a:pt x="120474" y="80701"/>
                  <a:pt x="141514" y="90714"/>
                  <a:pt x="163285" y="97971"/>
                </a:cubicBezTo>
                <a:lnTo>
                  <a:pt x="195943" y="108857"/>
                </a:lnTo>
                <a:cubicBezTo>
                  <a:pt x="203200" y="116114"/>
                  <a:pt x="208534" y="126039"/>
                  <a:pt x="217714" y="130629"/>
                </a:cubicBezTo>
                <a:cubicBezTo>
                  <a:pt x="238240" y="140892"/>
                  <a:pt x="261257" y="145143"/>
                  <a:pt x="283028" y="152400"/>
                </a:cubicBezTo>
                <a:cubicBezTo>
                  <a:pt x="329884" y="168019"/>
                  <a:pt x="304546" y="160501"/>
                  <a:pt x="359228" y="174171"/>
                </a:cubicBezTo>
                <a:cubicBezTo>
                  <a:pt x="373742" y="170543"/>
                  <a:pt x="389389" y="169977"/>
                  <a:pt x="402771" y="163286"/>
                </a:cubicBezTo>
                <a:cubicBezTo>
                  <a:pt x="468944" y="130200"/>
                  <a:pt x="457024" y="121214"/>
                  <a:pt x="511628" y="87086"/>
                </a:cubicBezTo>
                <a:cubicBezTo>
                  <a:pt x="525389" y="78485"/>
                  <a:pt x="542362" y="75277"/>
                  <a:pt x="555171" y="65314"/>
                </a:cubicBezTo>
                <a:cubicBezTo>
                  <a:pt x="648984" y="-7651"/>
                  <a:pt x="571274" y="23662"/>
                  <a:pt x="642257" y="0"/>
                </a:cubicBezTo>
                <a:lnTo>
                  <a:pt x="707571" y="21771"/>
                </a:lnTo>
                <a:cubicBezTo>
                  <a:pt x="718457" y="25400"/>
                  <a:pt x="729096" y="29874"/>
                  <a:pt x="740228" y="32657"/>
                </a:cubicBezTo>
                <a:cubicBezTo>
                  <a:pt x="769257" y="39914"/>
                  <a:pt x="798927" y="44967"/>
                  <a:pt x="827314" y="54429"/>
                </a:cubicBezTo>
                <a:cubicBezTo>
                  <a:pt x="849085" y="61686"/>
                  <a:pt x="873533" y="63470"/>
                  <a:pt x="892628" y="76200"/>
                </a:cubicBezTo>
                <a:cubicBezTo>
                  <a:pt x="937733" y="106270"/>
                  <a:pt x="912593" y="94798"/>
                  <a:pt x="968828" y="108857"/>
                </a:cubicBezTo>
                <a:cubicBezTo>
                  <a:pt x="1002614" y="131381"/>
                  <a:pt x="1008831" y="141514"/>
                  <a:pt x="1055914" y="141514"/>
                </a:cubicBezTo>
                <a:cubicBezTo>
                  <a:pt x="1070875" y="141514"/>
                  <a:pt x="1084943" y="134257"/>
                  <a:pt x="1099457" y="130629"/>
                </a:cubicBezTo>
                <a:cubicBezTo>
                  <a:pt x="1107481" y="106556"/>
                  <a:pt x="1112599" y="58743"/>
                  <a:pt x="1143000" y="43543"/>
                </a:cubicBezTo>
                <a:cubicBezTo>
                  <a:pt x="1156382" y="36852"/>
                  <a:pt x="1172029" y="36286"/>
                  <a:pt x="1186543" y="32657"/>
                </a:cubicBezTo>
                <a:cubicBezTo>
                  <a:pt x="1218492" y="39047"/>
                  <a:pt x="1244337" y="41876"/>
                  <a:pt x="1273628" y="54429"/>
                </a:cubicBezTo>
                <a:cubicBezTo>
                  <a:pt x="1288543" y="60821"/>
                  <a:pt x="1301977" y="70502"/>
                  <a:pt x="1317171" y="76200"/>
                </a:cubicBezTo>
                <a:cubicBezTo>
                  <a:pt x="1331179" y="81453"/>
                  <a:pt x="1346329" y="82976"/>
                  <a:pt x="1360714" y="87086"/>
                </a:cubicBezTo>
                <a:cubicBezTo>
                  <a:pt x="1371747" y="90238"/>
                  <a:pt x="1382239" y="95188"/>
                  <a:pt x="1393371" y="97971"/>
                </a:cubicBezTo>
                <a:cubicBezTo>
                  <a:pt x="1439368" y="109470"/>
                  <a:pt x="1476067" y="112368"/>
                  <a:pt x="1524000" y="119743"/>
                </a:cubicBezTo>
                <a:cubicBezTo>
                  <a:pt x="1584341" y="129027"/>
                  <a:pt x="1587139" y="130194"/>
                  <a:pt x="1643743" y="141514"/>
                </a:cubicBezTo>
                <a:cubicBezTo>
                  <a:pt x="1653344" y="103108"/>
                  <a:pt x="1656120" y="28532"/>
                  <a:pt x="1709057" y="10886"/>
                </a:cubicBezTo>
                <a:lnTo>
                  <a:pt x="1741714" y="0"/>
                </a:lnTo>
                <a:cubicBezTo>
                  <a:pt x="1755659" y="3486"/>
                  <a:pt x="1802302" y="13965"/>
                  <a:pt x="1817914" y="21771"/>
                </a:cubicBezTo>
                <a:cubicBezTo>
                  <a:pt x="1829616" y="27622"/>
                  <a:pt x="1838616" y="38229"/>
                  <a:pt x="1850571" y="43543"/>
                </a:cubicBezTo>
                <a:cubicBezTo>
                  <a:pt x="1871542" y="52864"/>
                  <a:pt x="1915885" y="65314"/>
                  <a:pt x="1915885" y="65314"/>
                </a:cubicBezTo>
                <a:cubicBezTo>
                  <a:pt x="1956159" y="105588"/>
                  <a:pt x="1929118" y="81394"/>
                  <a:pt x="2002971" y="130629"/>
                </a:cubicBezTo>
                <a:cubicBezTo>
                  <a:pt x="2013857" y="137886"/>
                  <a:pt x="2023217" y="148263"/>
                  <a:pt x="2035628" y="152400"/>
                </a:cubicBezTo>
                <a:cubicBezTo>
                  <a:pt x="2066759" y="162777"/>
                  <a:pt x="2077649" y="167335"/>
                  <a:pt x="2111828" y="174171"/>
                </a:cubicBezTo>
                <a:cubicBezTo>
                  <a:pt x="2133471" y="178500"/>
                  <a:pt x="2155371" y="181428"/>
                  <a:pt x="2177143" y="185057"/>
                </a:cubicBezTo>
                <a:cubicBezTo>
                  <a:pt x="2206171" y="177800"/>
                  <a:pt x="2239332" y="179884"/>
                  <a:pt x="2264228" y="163286"/>
                </a:cubicBezTo>
                <a:cubicBezTo>
                  <a:pt x="2296159" y="141998"/>
                  <a:pt x="2293484" y="139644"/>
                  <a:pt x="2329543" y="130629"/>
                </a:cubicBezTo>
                <a:cubicBezTo>
                  <a:pt x="2354384" y="124419"/>
                  <a:pt x="2391746" y="121299"/>
                  <a:pt x="2416628" y="108857"/>
                </a:cubicBezTo>
                <a:cubicBezTo>
                  <a:pt x="2421218" y="106562"/>
                  <a:pt x="2423885" y="101600"/>
                  <a:pt x="2427514" y="979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0F39AF59-1F59-9CE9-FD91-C1D0D98568DF}"/>
              </a:ext>
            </a:extLst>
          </p:cNvPr>
          <p:cNvGrpSpPr/>
          <p:nvPr/>
        </p:nvGrpSpPr>
        <p:grpSpPr>
          <a:xfrm>
            <a:off x="3948332" y="3972640"/>
            <a:ext cx="4376057" cy="2087035"/>
            <a:chOff x="707570" y="4977793"/>
            <a:chExt cx="4376057" cy="2087035"/>
          </a:xfrm>
        </p:grpSpPr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8C31FE70-C1DE-ECA2-6F70-3753D2F3A8C5}"/>
                </a:ext>
              </a:extLst>
            </p:cNvPr>
            <p:cNvSpPr/>
            <p:nvPr/>
          </p:nvSpPr>
          <p:spPr>
            <a:xfrm>
              <a:off x="1360714" y="6618514"/>
              <a:ext cx="2993572" cy="44631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弦 58">
              <a:extLst>
                <a:ext uri="{FF2B5EF4-FFF2-40B4-BE49-F238E27FC236}">
                  <a16:creationId xmlns:a16="http://schemas.microsoft.com/office/drawing/2014/main" id="{D4FE07AA-D084-DB3E-3549-0D6298579B09}"/>
                </a:ext>
              </a:extLst>
            </p:cNvPr>
            <p:cNvSpPr/>
            <p:nvPr/>
          </p:nvSpPr>
          <p:spPr>
            <a:xfrm>
              <a:off x="707570" y="4977793"/>
              <a:ext cx="4376057" cy="1861450"/>
            </a:xfrm>
            <a:prstGeom prst="chord">
              <a:avLst>
                <a:gd name="adj1" fmla="val 1524691"/>
                <a:gd name="adj2" fmla="val 9302006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43884BA9-0C9E-ADCD-760F-C701565DED4D}"/>
              </a:ext>
            </a:extLst>
          </p:cNvPr>
          <p:cNvSpPr txBox="1"/>
          <p:nvPr/>
        </p:nvSpPr>
        <p:spPr>
          <a:xfrm>
            <a:off x="4655905" y="6198503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/>
              <a:t>鏡の面が動く鏡</a:t>
            </a:r>
          </a:p>
        </p:txBody>
      </p:sp>
      <p:sp>
        <p:nvSpPr>
          <p:cNvPr id="61" name="下矢印 60">
            <a:extLst>
              <a:ext uri="{FF2B5EF4-FFF2-40B4-BE49-F238E27FC236}">
                <a16:creationId xmlns:a16="http://schemas.microsoft.com/office/drawing/2014/main" id="{FAB3F9A0-5213-20EE-D280-585EEDCF53EA}"/>
              </a:ext>
            </a:extLst>
          </p:cNvPr>
          <p:cNvSpPr/>
          <p:nvPr/>
        </p:nvSpPr>
        <p:spPr>
          <a:xfrm>
            <a:off x="1731369" y="535687"/>
            <a:ext cx="1580014" cy="62446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下矢印 61">
            <a:extLst>
              <a:ext uri="{FF2B5EF4-FFF2-40B4-BE49-F238E27FC236}">
                <a16:creationId xmlns:a16="http://schemas.microsoft.com/office/drawing/2014/main" id="{34D698B1-D682-9C81-9956-BC716E1A54FD}"/>
              </a:ext>
            </a:extLst>
          </p:cNvPr>
          <p:cNvSpPr/>
          <p:nvPr/>
        </p:nvSpPr>
        <p:spPr>
          <a:xfrm>
            <a:off x="5362949" y="509671"/>
            <a:ext cx="1580014" cy="62446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AA47576B-3DFC-07B2-C6A8-43279081CE4D}"/>
              </a:ext>
            </a:extLst>
          </p:cNvPr>
          <p:cNvSpPr txBox="1"/>
          <p:nvPr/>
        </p:nvSpPr>
        <p:spPr>
          <a:xfrm>
            <a:off x="1407742" y="111797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/>
              <a:t>宇宙からの光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66C0FAEB-B769-1E45-3F84-527EAF0B2A6E}"/>
              </a:ext>
            </a:extLst>
          </p:cNvPr>
          <p:cNvSpPr txBox="1"/>
          <p:nvPr/>
        </p:nvSpPr>
        <p:spPr>
          <a:xfrm>
            <a:off x="5092861" y="2124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/>
              <a:t>宇宙からの光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921EA908-8734-9D07-B6C0-FE11475C64AE}"/>
              </a:ext>
            </a:extLst>
          </p:cNvPr>
          <p:cNvSpPr txBox="1"/>
          <p:nvPr/>
        </p:nvSpPr>
        <p:spPr>
          <a:xfrm rot="5400000">
            <a:off x="6444098" y="3214962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>
                <a:solidFill>
                  <a:schemeClr val="accent2"/>
                </a:solidFill>
              </a:rPr>
              <a:t>大気で乱れた波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253EE608-0735-509A-2A32-0F978A35AEEE}"/>
              </a:ext>
            </a:extLst>
          </p:cNvPr>
          <p:cNvSpPr txBox="1"/>
          <p:nvPr/>
        </p:nvSpPr>
        <p:spPr>
          <a:xfrm rot="16200000">
            <a:off x="-1763772" y="3390127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/>
              <a:t>大気が無い理想的な場合</a:t>
            </a:r>
          </a:p>
        </p:txBody>
      </p:sp>
    </p:spTree>
    <p:extLst>
      <p:ext uri="{BB962C8B-B14F-4D97-AF65-F5344CB8AC3E}">
        <p14:creationId xmlns:p14="http://schemas.microsoft.com/office/powerpoint/2010/main" val="625749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97</TotalTime>
  <Words>36</Words>
  <Application>Microsoft Macintosh PowerPoint</Application>
  <PresentationFormat>画面に合わせる (4:3)</PresentationFormat>
  <Paragraphs>10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晋平 柴田</dc:creator>
  <cp:lastModifiedBy>宇宙 柴田</cp:lastModifiedBy>
  <cp:revision>3</cp:revision>
  <dcterms:created xsi:type="dcterms:W3CDTF">2025-07-10T01:25:38Z</dcterms:created>
  <dcterms:modified xsi:type="dcterms:W3CDTF">2025-07-13T11:32:13Z</dcterms:modified>
</cp:coreProperties>
</file>