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405"/>
  </p:normalViewPr>
  <p:slideViewPr>
    <p:cSldViewPr snapToGrid="0">
      <p:cViewPr>
        <p:scale>
          <a:sx n="109" d="100"/>
          <a:sy n="109" d="100"/>
        </p:scale>
        <p:origin x="105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ABD2F-899B-7242-9539-D60BE4108F1D}" type="datetimeFigureOut">
              <a:rPr kumimoji="1" lang="ja-JP" altLang="en-US" smtClean="0"/>
              <a:t>2026/1/8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5EF1-39EB-3748-B700-88CB4FBBF1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508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ABD2F-899B-7242-9539-D60BE4108F1D}" type="datetimeFigureOut">
              <a:rPr kumimoji="1" lang="ja-JP" altLang="en-US" smtClean="0"/>
              <a:t>2026/1/8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5EF1-39EB-3748-B700-88CB4FBBF1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2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ABD2F-899B-7242-9539-D60BE4108F1D}" type="datetimeFigureOut">
              <a:rPr kumimoji="1" lang="ja-JP" altLang="en-US" smtClean="0"/>
              <a:t>2026/1/8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5EF1-39EB-3748-B700-88CB4FBBF1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383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ABD2F-899B-7242-9539-D60BE4108F1D}" type="datetimeFigureOut">
              <a:rPr kumimoji="1" lang="ja-JP" altLang="en-US" smtClean="0"/>
              <a:t>2026/1/8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5EF1-39EB-3748-B700-88CB4FBBF1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842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ABD2F-899B-7242-9539-D60BE4108F1D}" type="datetimeFigureOut">
              <a:rPr kumimoji="1" lang="ja-JP" altLang="en-US" smtClean="0"/>
              <a:t>2026/1/8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5EF1-39EB-3748-B700-88CB4FBBF1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77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ABD2F-899B-7242-9539-D60BE4108F1D}" type="datetimeFigureOut">
              <a:rPr kumimoji="1" lang="ja-JP" altLang="en-US" smtClean="0"/>
              <a:t>2026/1/8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5EF1-39EB-3748-B700-88CB4FBBF1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61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ABD2F-899B-7242-9539-D60BE4108F1D}" type="datetimeFigureOut">
              <a:rPr kumimoji="1" lang="ja-JP" altLang="en-US" smtClean="0"/>
              <a:t>2026/1/8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5EF1-39EB-3748-B700-88CB4FBBF1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3451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ABD2F-899B-7242-9539-D60BE4108F1D}" type="datetimeFigureOut">
              <a:rPr kumimoji="1" lang="ja-JP" altLang="en-US" smtClean="0"/>
              <a:t>2026/1/8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5EF1-39EB-3748-B700-88CB4FBBF1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0669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ABD2F-899B-7242-9539-D60BE4108F1D}" type="datetimeFigureOut">
              <a:rPr kumimoji="1" lang="ja-JP" altLang="en-US" smtClean="0"/>
              <a:t>2026/1/8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5EF1-39EB-3748-B700-88CB4FBBF1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075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ABD2F-899B-7242-9539-D60BE4108F1D}" type="datetimeFigureOut">
              <a:rPr kumimoji="1" lang="ja-JP" altLang="en-US" smtClean="0"/>
              <a:t>2026/1/8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5EF1-39EB-3748-B700-88CB4FBBF1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7489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ABD2F-899B-7242-9539-D60BE4108F1D}" type="datetimeFigureOut">
              <a:rPr kumimoji="1" lang="ja-JP" altLang="en-US" smtClean="0"/>
              <a:t>2026/1/8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5EF1-39EB-3748-B700-88CB4FBBF1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19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ABD2F-899B-7242-9539-D60BE4108F1D}" type="datetimeFigureOut">
              <a:rPr kumimoji="1" lang="ja-JP" altLang="en-US" smtClean="0"/>
              <a:t>2026/1/8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45EF1-39EB-3748-B700-88CB4FBBF1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818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DF36348-E6BF-973E-301B-E6440EFDB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08" r="14031" b="4110"/>
          <a:stretch/>
        </p:blipFill>
        <p:spPr>
          <a:xfrm>
            <a:off x="0" y="0"/>
            <a:ext cx="9184640" cy="688432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D4BD2D-642A-EFA1-8CBF-24BD1B5723CF}"/>
              </a:ext>
            </a:extLst>
          </p:cNvPr>
          <p:cNvSpPr txBox="1"/>
          <p:nvPr/>
        </p:nvSpPr>
        <p:spPr>
          <a:xfrm flipH="1">
            <a:off x="4418042" y="883920"/>
            <a:ext cx="58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2A25202-F640-7651-C959-10E512D636FF}"/>
              </a:ext>
            </a:extLst>
          </p:cNvPr>
          <p:cNvCxnSpPr>
            <a:cxnSpLocks/>
          </p:cNvCxnSpPr>
          <p:nvPr/>
        </p:nvCxnSpPr>
        <p:spPr>
          <a:xfrm flipH="1">
            <a:off x="3739662" y="1186170"/>
            <a:ext cx="678380" cy="2209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円/楕円 8">
            <a:extLst>
              <a:ext uri="{FF2B5EF4-FFF2-40B4-BE49-F238E27FC236}">
                <a16:creationId xmlns:a16="http://schemas.microsoft.com/office/drawing/2014/main" id="{EDAA35FF-B28D-3FAB-29CA-E745C64CA485}"/>
              </a:ext>
            </a:extLst>
          </p:cNvPr>
          <p:cNvSpPr/>
          <p:nvPr/>
        </p:nvSpPr>
        <p:spPr>
          <a:xfrm>
            <a:off x="2834640" y="4511040"/>
            <a:ext cx="447040" cy="386080"/>
          </a:xfrm>
          <a:prstGeom prst="ellipse">
            <a:avLst/>
          </a:prstGeom>
          <a:noFill/>
          <a:ln w="28575">
            <a:solidFill>
              <a:srgbClr val="00FA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26B51458-3891-4968-CB61-FF590F32D46E}"/>
              </a:ext>
            </a:extLst>
          </p:cNvPr>
          <p:cNvSpPr/>
          <p:nvPr/>
        </p:nvSpPr>
        <p:spPr>
          <a:xfrm>
            <a:off x="6736080" y="4714240"/>
            <a:ext cx="447040" cy="386080"/>
          </a:xfrm>
          <a:prstGeom prst="ellipse">
            <a:avLst/>
          </a:prstGeom>
          <a:noFill/>
          <a:ln w="28575">
            <a:solidFill>
              <a:srgbClr val="00FA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2902DA0-4909-B51D-7964-ADAC43924514}"/>
              </a:ext>
            </a:extLst>
          </p:cNvPr>
          <p:cNvSpPr txBox="1"/>
          <p:nvPr/>
        </p:nvSpPr>
        <p:spPr>
          <a:xfrm>
            <a:off x="6513706" y="256090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accent4"/>
                </a:solidFill>
              </a:rPr>
              <a:t>カシオペア</a:t>
            </a:r>
            <a:endParaRPr kumimoji="1" lang="en-US" altLang="ja-JP" dirty="0">
              <a:solidFill>
                <a:schemeClr val="accent4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04458CC-6FC8-6791-BA67-BF62BF2D85F8}"/>
              </a:ext>
            </a:extLst>
          </p:cNvPr>
          <p:cNvSpPr txBox="1"/>
          <p:nvPr/>
        </p:nvSpPr>
        <p:spPr>
          <a:xfrm>
            <a:off x="4038967" y="400043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accent4"/>
                </a:solidFill>
              </a:rPr>
              <a:t>秋の四辺形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79AC929-8D18-4E6E-D321-A90DD65BC972}"/>
              </a:ext>
            </a:extLst>
          </p:cNvPr>
          <p:cNvSpPr txBox="1"/>
          <p:nvPr/>
        </p:nvSpPr>
        <p:spPr>
          <a:xfrm>
            <a:off x="2032000" y="1539855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</a:t>
            </a:r>
            <a:endParaRPr kumimoji="1" lang="ja-JP" altLang="en-US" sz="2400">
              <a:solidFill>
                <a:srgbClr val="00FD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BF7CB29-CBD6-86EF-0A7B-602C7D1973A0}"/>
              </a:ext>
            </a:extLst>
          </p:cNvPr>
          <p:cNvSpPr txBox="1"/>
          <p:nvPr/>
        </p:nvSpPr>
        <p:spPr>
          <a:xfrm>
            <a:off x="1458754" y="4049375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</a:t>
            </a:r>
            <a:endParaRPr kumimoji="1" lang="ja-JP" altLang="en-US" sz="2400">
              <a:solidFill>
                <a:srgbClr val="00FD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562F5F3-8BBC-4E0D-3C62-9C5F39BF4D83}"/>
              </a:ext>
            </a:extLst>
          </p:cNvPr>
          <p:cNvSpPr txBox="1"/>
          <p:nvPr/>
        </p:nvSpPr>
        <p:spPr>
          <a:xfrm>
            <a:off x="2398544" y="485648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00FA00"/>
                </a:solidFill>
              </a:rPr>
              <a:t>土星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042E937-F9E1-72F4-490C-992950B116AE}"/>
              </a:ext>
            </a:extLst>
          </p:cNvPr>
          <p:cNvSpPr txBox="1"/>
          <p:nvPr/>
        </p:nvSpPr>
        <p:spPr>
          <a:xfrm>
            <a:off x="4300130" y="6334780"/>
            <a:ext cx="54373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accent4">
                    <a:lumMod val="20000"/>
                    <a:lumOff val="80000"/>
                  </a:schemeClr>
                </a:solidFill>
              </a:rPr>
              <a:t>西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2B72F7C-3DC4-4182-E10D-FAEA91A1ED54}"/>
              </a:ext>
            </a:extLst>
          </p:cNvPr>
          <p:cNvSpPr txBox="1"/>
          <p:nvPr/>
        </p:nvSpPr>
        <p:spPr>
          <a:xfrm>
            <a:off x="7183120" y="5730712"/>
            <a:ext cx="90281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accent4">
                    <a:lumMod val="20000"/>
                    <a:lumOff val="80000"/>
                  </a:schemeClr>
                </a:solidFill>
              </a:rPr>
              <a:t>北西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4D0EACC-2A18-71DC-8B37-638F945FB9F8}"/>
              </a:ext>
            </a:extLst>
          </p:cNvPr>
          <p:cNvSpPr txBox="1"/>
          <p:nvPr/>
        </p:nvSpPr>
        <p:spPr>
          <a:xfrm>
            <a:off x="1330513" y="5730712"/>
            <a:ext cx="90281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accent4">
                    <a:lumMod val="20000"/>
                    <a:lumOff val="80000"/>
                  </a:schemeClr>
                </a:solidFill>
              </a:rPr>
              <a:t>南西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571F805-03AA-0B3E-A99E-FB50B1470744}"/>
              </a:ext>
            </a:extLst>
          </p:cNvPr>
          <p:cNvSpPr txBox="1"/>
          <p:nvPr/>
        </p:nvSpPr>
        <p:spPr>
          <a:xfrm>
            <a:off x="7375480" y="471424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00FA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デネブ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91DFC27-192E-A998-BFAC-F6065B06A0CA}"/>
              </a:ext>
            </a:extLst>
          </p:cNvPr>
          <p:cNvSpPr txBox="1"/>
          <p:nvPr/>
        </p:nvSpPr>
        <p:spPr>
          <a:xfrm rot="20443316">
            <a:off x="3058160" y="129665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</a:rPr>
              <a:t>南へ</a:t>
            </a:r>
          </a:p>
        </p:txBody>
      </p:sp>
    </p:spTree>
    <p:extLst>
      <p:ext uri="{BB962C8B-B14F-4D97-AF65-F5344CB8AC3E}">
        <p14:creationId xmlns:p14="http://schemas.microsoft.com/office/powerpoint/2010/main" val="1183261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CBBD7F3-0866-AFCD-2AB5-F75B1C80E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5" r="3791"/>
          <a:stretch/>
        </p:blipFill>
        <p:spPr>
          <a:xfrm rot="1800000">
            <a:off x="1259839" y="0"/>
            <a:ext cx="7857067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00D557-7ABE-47B4-D1A1-51D8A08D295E}"/>
              </a:ext>
            </a:extLst>
          </p:cNvPr>
          <p:cNvSpPr txBox="1"/>
          <p:nvPr/>
        </p:nvSpPr>
        <p:spPr>
          <a:xfrm>
            <a:off x="6512560" y="239776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accent4"/>
                </a:solidFill>
              </a:rPr>
              <a:t>うお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0F5D995-5FE5-AD2A-D935-0E22BB511C69}"/>
              </a:ext>
            </a:extLst>
          </p:cNvPr>
          <p:cNvSpPr txBox="1"/>
          <p:nvPr/>
        </p:nvSpPr>
        <p:spPr>
          <a:xfrm>
            <a:off x="2185592" y="3705103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chemeClr val="accent4"/>
                </a:solidFill>
              </a:rPr>
              <a:t>くじら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6A40F08-F3ED-5220-BD12-F4A918DD48B2}"/>
              </a:ext>
            </a:extLst>
          </p:cNvPr>
          <p:cNvSpPr txBox="1"/>
          <p:nvPr/>
        </p:nvSpPr>
        <p:spPr>
          <a:xfrm>
            <a:off x="2990909" y="72255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FDFF"/>
                </a:solidFill>
              </a:rPr>
              <a:t>M</a:t>
            </a:r>
            <a:endParaRPr kumimoji="1" lang="ja-JP" altLang="en-US" sz="2400">
              <a:solidFill>
                <a:srgbClr val="00FDFF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42C3A40-1018-14F3-AB48-FC99889ED7DE}"/>
              </a:ext>
            </a:extLst>
          </p:cNvPr>
          <p:cNvSpPr txBox="1"/>
          <p:nvPr/>
        </p:nvSpPr>
        <p:spPr>
          <a:xfrm>
            <a:off x="3481685" y="5694855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</a:t>
            </a:r>
            <a:endParaRPr kumimoji="1" lang="ja-JP" altLang="en-US" sz="2400">
              <a:solidFill>
                <a:srgbClr val="00FD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1DEEF2AE-4D23-F47D-ED28-CDCC48EED9D8}"/>
              </a:ext>
            </a:extLst>
          </p:cNvPr>
          <p:cNvSpPr/>
          <p:nvPr/>
        </p:nvSpPr>
        <p:spPr>
          <a:xfrm>
            <a:off x="3481685" y="1056640"/>
            <a:ext cx="599792" cy="4846320"/>
          </a:xfrm>
          <a:custGeom>
            <a:avLst/>
            <a:gdLst>
              <a:gd name="connsiteX0" fmla="*/ 0 w 2905760"/>
              <a:gd name="connsiteY0" fmla="*/ 0 h 3911600"/>
              <a:gd name="connsiteX1" fmla="*/ 904240 w 2905760"/>
              <a:gd name="connsiteY1" fmla="*/ 1209040 h 3911600"/>
              <a:gd name="connsiteX2" fmla="*/ 2905760 w 2905760"/>
              <a:gd name="connsiteY2" fmla="*/ 391160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5760" h="3911600">
                <a:moveTo>
                  <a:pt x="0" y="0"/>
                </a:moveTo>
                <a:lnTo>
                  <a:pt x="904240" y="1209040"/>
                </a:lnTo>
                <a:lnTo>
                  <a:pt x="2905760" y="391160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650A473-FDA7-64AB-AAB0-8804634C86BB}"/>
              </a:ext>
            </a:extLst>
          </p:cNvPr>
          <p:cNvSpPr txBox="1"/>
          <p:nvPr/>
        </p:nvSpPr>
        <p:spPr>
          <a:xfrm>
            <a:off x="2756118" y="227465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</a:rPr>
              <a:t>ミラ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524B6DB-40B9-4278-F202-544DBC1C74DB}"/>
              </a:ext>
            </a:extLst>
          </p:cNvPr>
          <p:cNvSpPr txBox="1"/>
          <p:nvPr/>
        </p:nvSpPr>
        <p:spPr>
          <a:xfrm>
            <a:off x="5852252" y="396240"/>
            <a:ext cx="413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H</a:t>
            </a:r>
            <a:endParaRPr kumimoji="1" lang="ja-JP" altLang="en-US" sz="2400">
              <a:solidFill>
                <a:srgbClr val="00FD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A5FB60DB-C92B-2DC1-96F4-9BE9C7E751E6}"/>
              </a:ext>
            </a:extLst>
          </p:cNvPr>
          <p:cNvSpPr/>
          <p:nvPr/>
        </p:nvSpPr>
        <p:spPr>
          <a:xfrm>
            <a:off x="6338426" y="5800920"/>
            <a:ext cx="447040" cy="386080"/>
          </a:xfrm>
          <a:prstGeom prst="ellipse">
            <a:avLst/>
          </a:prstGeom>
          <a:noFill/>
          <a:ln w="28575">
            <a:solidFill>
              <a:srgbClr val="00FA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FF08018-72CE-DE79-FD85-D04D4260C067}"/>
              </a:ext>
            </a:extLst>
          </p:cNvPr>
          <p:cNvSpPr txBox="1"/>
          <p:nvPr/>
        </p:nvSpPr>
        <p:spPr>
          <a:xfrm>
            <a:off x="6609579" y="544186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00FA00"/>
                </a:solidFill>
              </a:rPr>
              <a:t>土星</a:t>
            </a:r>
          </a:p>
        </p:txBody>
      </p:sp>
    </p:spTree>
    <p:extLst>
      <p:ext uri="{BB962C8B-B14F-4D97-AF65-F5344CB8AC3E}">
        <p14:creationId xmlns:p14="http://schemas.microsoft.com/office/powerpoint/2010/main" val="834149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53</TotalTime>
  <Words>21</Words>
  <Application>Microsoft Macintosh PowerPoint</Application>
  <PresentationFormat>画面に合わせる (4:3)</PresentationFormat>
  <Paragraphs>18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7" baseType="lpstr">
      <vt:lpstr>Meiryo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宇宙 柴田</dc:creator>
  <cp:lastModifiedBy>宇宙 柴田</cp:lastModifiedBy>
  <cp:revision>3</cp:revision>
  <dcterms:created xsi:type="dcterms:W3CDTF">2026-01-08T01:54:54Z</dcterms:created>
  <dcterms:modified xsi:type="dcterms:W3CDTF">2026-01-08T02:48:19Z</dcterms:modified>
</cp:coreProperties>
</file>