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2"/>
  </p:normalViewPr>
  <p:slideViewPr>
    <p:cSldViewPr snapToGrid="0">
      <p:cViewPr varScale="1">
        <p:scale>
          <a:sx n="118" d="100"/>
          <a:sy n="118" d="100"/>
        </p:scale>
        <p:origin x="20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35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15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475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76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12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0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71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90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22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86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EA6D0-96C1-6348-90B0-7DC510B9C53D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8753F-E87B-194F-9AF6-5D30306602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59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EC7CEAE-DB33-ED94-B7F9-AA41C291A7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43" t="14286" r="19048" b="25397"/>
          <a:stretch/>
        </p:blipFill>
        <p:spPr>
          <a:xfrm>
            <a:off x="1589313" y="0"/>
            <a:ext cx="7255041" cy="6858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FE7061-E447-AD30-CE0C-EE41493F6A1C}"/>
              </a:ext>
            </a:extLst>
          </p:cNvPr>
          <p:cNvSpPr txBox="1"/>
          <p:nvPr/>
        </p:nvSpPr>
        <p:spPr>
          <a:xfrm>
            <a:off x="-1317171" y="5627914"/>
            <a:ext cx="4384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altLang="ja-JP" sz="1800" dirty="0">
                <a:solidFill>
                  <a:srgbClr val="1E1E23"/>
                </a:solidFill>
                <a:effectLst/>
                <a:latin typeface="AvenirNextLTPro"/>
              </a:rPr>
              <a:t>Credit: NASA/Goddard/University of Arizona </a:t>
            </a:r>
            <a:endParaRPr lang="en" altLang="ja-JP" dirty="0"/>
          </a:p>
        </p:txBody>
      </p:sp>
    </p:spTree>
    <p:extLst>
      <p:ext uri="{BB962C8B-B14F-4D97-AF65-F5344CB8AC3E}">
        <p14:creationId xmlns:p14="http://schemas.microsoft.com/office/powerpoint/2010/main" val="223201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角形 1">
            <a:extLst>
              <a:ext uri="{FF2B5EF4-FFF2-40B4-BE49-F238E27FC236}">
                <a16:creationId xmlns:a16="http://schemas.microsoft.com/office/drawing/2014/main" id="{4FDE1407-8CD8-C718-EF77-3D7CA13B1397}"/>
              </a:ext>
            </a:extLst>
          </p:cNvPr>
          <p:cNvSpPr/>
          <p:nvPr/>
        </p:nvSpPr>
        <p:spPr>
          <a:xfrm rot="766772">
            <a:off x="2852057" y="2002970"/>
            <a:ext cx="1382486" cy="1153886"/>
          </a:xfrm>
          <a:prstGeom prst="pen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C66B9E-4EA8-54DA-510A-67CB090C24EC}"/>
              </a:ext>
            </a:extLst>
          </p:cNvPr>
          <p:cNvSpPr txBox="1"/>
          <p:nvPr/>
        </p:nvSpPr>
        <p:spPr>
          <a:xfrm>
            <a:off x="4049486" y="3026228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solidFill>
                  <a:schemeClr val="accent1"/>
                </a:solidFill>
              </a:rPr>
              <a:t>リボース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4D70389-5B3B-2074-883A-EB2CE9C2848B}"/>
              </a:ext>
            </a:extLst>
          </p:cNvPr>
          <p:cNvSpPr/>
          <p:nvPr/>
        </p:nvSpPr>
        <p:spPr>
          <a:xfrm rot="20898105">
            <a:off x="2038970" y="1763635"/>
            <a:ext cx="707572" cy="576943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D9585B-8C55-72DE-F67E-77AF90C1BD27}"/>
              </a:ext>
            </a:extLst>
          </p:cNvPr>
          <p:cNvSpPr/>
          <p:nvPr/>
        </p:nvSpPr>
        <p:spPr>
          <a:xfrm rot="20696144">
            <a:off x="2347970" y="3182359"/>
            <a:ext cx="707572" cy="576943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五角形 5">
            <a:extLst>
              <a:ext uri="{FF2B5EF4-FFF2-40B4-BE49-F238E27FC236}">
                <a16:creationId xmlns:a16="http://schemas.microsoft.com/office/drawing/2014/main" id="{DCE12721-2F69-C15F-4A5F-DC64AA8E0CDE}"/>
              </a:ext>
            </a:extLst>
          </p:cNvPr>
          <p:cNvSpPr/>
          <p:nvPr/>
        </p:nvSpPr>
        <p:spPr>
          <a:xfrm rot="994435">
            <a:off x="3089818" y="3468676"/>
            <a:ext cx="1382486" cy="1153886"/>
          </a:xfrm>
          <a:prstGeom prst="pen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E379F2F-46B4-8A4C-4FD8-5318DEF755F3}"/>
              </a:ext>
            </a:extLst>
          </p:cNvPr>
          <p:cNvSpPr txBox="1"/>
          <p:nvPr/>
        </p:nvSpPr>
        <p:spPr>
          <a:xfrm>
            <a:off x="3106363" y="5855423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・</a:t>
            </a:r>
            <a:endParaRPr kumimoji="1" lang="en-US" altLang="ja-JP" sz="2000" dirty="0"/>
          </a:p>
          <a:p>
            <a:r>
              <a:rPr kumimoji="1" lang="ja-JP" altLang="en-US" sz="2000"/>
              <a:t>・</a:t>
            </a:r>
            <a:endParaRPr kumimoji="1" lang="en-US" altLang="ja-JP" sz="2000" dirty="0"/>
          </a:p>
          <a:p>
            <a:r>
              <a:rPr kumimoji="1" lang="ja-JP" altLang="en-US" sz="2000"/>
              <a:t>・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1A99E98-8D2E-6E57-A572-28090616CE70}"/>
              </a:ext>
            </a:extLst>
          </p:cNvPr>
          <p:cNvCxnSpPr/>
          <p:nvPr/>
        </p:nvCxnSpPr>
        <p:spPr>
          <a:xfrm flipV="1">
            <a:off x="4345040" y="2264228"/>
            <a:ext cx="401132" cy="31568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896450A-7DBC-2AC6-4912-5C80B923F4D3}"/>
              </a:ext>
            </a:extLst>
          </p:cNvPr>
          <p:cNvSpPr txBox="1"/>
          <p:nvPr/>
        </p:nvSpPr>
        <p:spPr>
          <a:xfrm>
            <a:off x="4801447" y="1995138"/>
            <a:ext cx="18261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/>
              <a:t>核酸塩基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6783547-BD8B-DAAD-E563-00D848BD23CD}"/>
              </a:ext>
            </a:extLst>
          </p:cNvPr>
          <p:cNvSpPr txBox="1"/>
          <p:nvPr/>
        </p:nvSpPr>
        <p:spPr>
          <a:xfrm>
            <a:off x="463367" y="1957187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solidFill>
                  <a:srgbClr val="00B050"/>
                </a:solidFill>
              </a:rPr>
              <a:t>リン酸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463026-A8CA-F0CA-6DE5-9A1FFA993378}"/>
              </a:ext>
            </a:extLst>
          </p:cNvPr>
          <p:cNvSpPr txBox="1"/>
          <p:nvPr/>
        </p:nvSpPr>
        <p:spPr>
          <a:xfrm>
            <a:off x="2569109" y="574277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・</a:t>
            </a:r>
            <a:endParaRPr kumimoji="1" lang="en-US" altLang="ja-JP" sz="2000" dirty="0"/>
          </a:p>
          <a:p>
            <a:r>
              <a:rPr kumimoji="1" lang="ja-JP" altLang="en-US" sz="2000"/>
              <a:t>・</a:t>
            </a:r>
            <a:endParaRPr kumimoji="1" lang="en-US" altLang="ja-JP" sz="2000" dirty="0"/>
          </a:p>
          <a:p>
            <a:r>
              <a:rPr kumimoji="1" lang="ja-JP" altLang="en-US" sz="2000"/>
              <a:t>・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4CE718C-F058-44CA-5B26-B3F8E1385F1A}"/>
              </a:ext>
            </a:extLst>
          </p:cNvPr>
          <p:cNvSpPr/>
          <p:nvPr/>
        </p:nvSpPr>
        <p:spPr>
          <a:xfrm rot="20696144">
            <a:off x="2520104" y="4589558"/>
            <a:ext cx="707572" cy="576943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五角形 14">
            <a:extLst>
              <a:ext uri="{FF2B5EF4-FFF2-40B4-BE49-F238E27FC236}">
                <a16:creationId xmlns:a16="http://schemas.microsoft.com/office/drawing/2014/main" id="{66125C0F-F3CF-C2CD-4580-F1E59C4EA5CB}"/>
              </a:ext>
            </a:extLst>
          </p:cNvPr>
          <p:cNvSpPr/>
          <p:nvPr/>
        </p:nvSpPr>
        <p:spPr>
          <a:xfrm rot="994435">
            <a:off x="3227831" y="4883274"/>
            <a:ext cx="1382486" cy="1153886"/>
          </a:xfrm>
          <a:prstGeom prst="pen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978C250-6377-D196-D00B-C5F9343BAD2A}"/>
              </a:ext>
            </a:extLst>
          </p:cNvPr>
          <p:cNvCxnSpPr/>
          <p:nvPr/>
        </p:nvCxnSpPr>
        <p:spPr>
          <a:xfrm flipV="1">
            <a:off x="4551870" y="3799114"/>
            <a:ext cx="401132" cy="31568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CA9DD63-AEF8-4DBF-0818-EC269E522833}"/>
              </a:ext>
            </a:extLst>
          </p:cNvPr>
          <p:cNvSpPr txBox="1"/>
          <p:nvPr/>
        </p:nvSpPr>
        <p:spPr>
          <a:xfrm>
            <a:off x="5008277" y="3530024"/>
            <a:ext cx="18261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/>
              <a:t>核酸塩基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37CEAAB-6F6D-7624-A928-D6859D59BAAC}"/>
              </a:ext>
            </a:extLst>
          </p:cNvPr>
          <p:cNvCxnSpPr/>
          <p:nvPr/>
        </p:nvCxnSpPr>
        <p:spPr>
          <a:xfrm flipV="1">
            <a:off x="4704270" y="5225146"/>
            <a:ext cx="401132" cy="31568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0E5C7A5-6FBB-D616-0AFE-FC4BA6E2EB2B}"/>
              </a:ext>
            </a:extLst>
          </p:cNvPr>
          <p:cNvSpPr txBox="1"/>
          <p:nvPr/>
        </p:nvSpPr>
        <p:spPr>
          <a:xfrm>
            <a:off x="5160677" y="4956056"/>
            <a:ext cx="18261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/>
              <a:t>核酸塩基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8397172-3DB2-6F17-B4A7-352C22CD6977}"/>
              </a:ext>
            </a:extLst>
          </p:cNvPr>
          <p:cNvSpPr txBox="1"/>
          <p:nvPr/>
        </p:nvSpPr>
        <p:spPr>
          <a:xfrm>
            <a:off x="539565" y="3241703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solidFill>
                  <a:srgbClr val="00B050"/>
                </a:solidFill>
              </a:rPr>
              <a:t>リン酸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9EE56D5-BFE3-B9ED-3383-36320E4AA00E}"/>
              </a:ext>
            </a:extLst>
          </p:cNvPr>
          <p:cNvSpPr txBox="1"/>
          <p:nvPr/>
        </p:nvSpPr>
        <p:spPr>
          <a:xfrm>
            <a:off x="615763" y="4645964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solidFill>
                  <a:srgbClr val="00B050"/>
                </a:solidFill>
              </a:rPr>
              <a:t>リン酸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9C3078B-3743-5A0C-2691-02D0AFE2BBC0}"/>
              </a:ext>
            </a:extLst>
          </p:cNvPr>
          <p:cNvSpPr txBox="1"/>
          <p:nvPr/>
        </p:nvSpPr>
        <p:spPr>
          <a:xfrm>
            <a:off x="4201886" y="4386944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solidFill>
                  <a:schemeClr val="accent1"/>
                </a:solidFill>
              </a:rPr>
              <a:t>リボース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335404D-C198-9E67-B408-39535AE2F627}"/>
              </a:ext>
            </a:extLst>
          </p:cNvPr>
          <p:cNvSpPr txBox="1"/>
          <p:nvPr/>
        </p:nvSpPr>
        <p:spPr>
          <a:xfrm>
            <a:off x="4223657" y="6019801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solidFill>
                  <a:schemeClr val="accent1"/>
                </a:solidFill>
              </a:rPr>
              <a:t>リボース</a:t>
            </a:r>
          </a:p>
        </p:txBody>
      </p:sp>
    </p:spTree>
    <p:extLst>
      <p:ext uri="{BB962C8B-B14F-4D97-AF65-F5344CB8AC3E}">
        <p14:creationId xmlns:p14="http://schemas.microsoft.com/office/powerpoint/2010/main" val="115366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68</TotalTime>
  <Words>30</Words>
  <Application>Microsoft Macintosh PowerPoint</Application>
  <PresentationFormat>画面に合わせる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AvenirNextLTPro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宇宙 柴田</dc:creator>
  <cp:lastModifiedBy>宇宙 柴田</cp:lastModifiedBy>
  <cp:revision>1</cp:revision>
  <dcterms:created xsi:type="dcterms:W3CDTF">2026-01-16T01:58:02Z</dcterms:created>
  <dcterms:modified xsi:type="dcterms:W3CDTF">2026-01-16T03:06:35Z</dcterms:modified>
</cp:coreProperties>
</file>