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>
        <p:scale>
          <a:sx n="84" d="100"/>
          <a:sy n="84" d="100"/>
        </p:scale>
        <p:origin x="218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A37DC-9431-A802-15FF-B57AD846A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4DF5DE-7905-E11E-C3E7-5395B2BE3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2C5EB0-7CB8-2A8D-44D6-8B0729AC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8934C0-6DB4-A506-DD27-0F954DBB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8E06A7-B039-B261-8B68-FF5EB195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36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2778E-EEE9-7382-6664-E7E2FDF1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18F79B-C3AC-E765-5368-66BD58A11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D0C440-8FFB-2096-2CD0-4986C70A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518342-7ACD-2BE1-E326-917CBCDC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05FF6C-8D7E-7644-0C1C-1A4FCBAC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64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6559412-C060-A292-1681-32C080208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69B037-E25D-0366-B583-F635FD593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66C556-8C96-9D71-0721-EB6CBE14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5B3EE-864D-4068-0BA8-541FFEE5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7D6D33-8E84-042D-8777-5D498F7C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53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7F5E99-7818-7321-1E55-FA621274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BD4405-A806-E5CD-D0C0-7DF97C511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1AF7F-296B-E0C6-D2E9-319C813A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114D96-F432-DB24-A7F0-44E908E7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FE32D-758A-D6E7-6197-D1063E92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98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FA726-77E8-06AA-8419-4AB7FBC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1B44-0846-9481-AC49-29DD80F6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573EC6-CD1A-1267-FE54-D1D1A8F6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1D3AEF-5D34-F8B0-FE71-42A3C74C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ECE761-5A9D-7CA5-EFF0-A833F6D6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25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0B74B4-A3D2-B012-B19D-672D74B7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00A6C4-C545-AC5F-DB41-E3C12E80B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4EA8BC-D5BA-37C3-D2D4-C870FC9A5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B1DDC0-4BD1-C4D1-E34C-5D8C4EB5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887CFE-61D0-FDED-0E99-66103178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7E4E5D-D700-76D9-7695-A1863E32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0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B45B7D-04AA-6D78-0CA3-C3A3A9B8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B0D32E-6F72-D6DE-F00C-2AEF98D2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919619-038D-7A5B-D4D1-1C5B4F95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4E60BF-D668-3406-052B-FD93B0C9C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4BB346-EA83-A8C4-E4FD-E35934978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43F3F3-6331-E25E-296E-A74AA05E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A96DD4D-A4A3-D253-0DA1-FE9FF8FB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D006E5-E6A5-513F-E4CA-79F00259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1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F42F3-CA13-54D4-31BA-D3262517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0A1AED-A0DE-5485-E189-3C86D9BE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642B24-9940-7EA0-B608-0A235DD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A820CF-3A10-8847-CB26-3F77980C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93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A6E1EB-08A8-7C0C-0A1C-E379F902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E5F4A2-3B8A-D05F-3CEB-62C965E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9009F9-8031-C058-BB79-7F335703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F734E7-1CA7-EE8F-DB7D-D1F01ADD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7812E9-1674-C4C2-2C72-113B30FA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72218D-1D2F-C1C9-6461-EB798A88D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1D328E-0BC5-C021-2C2D-22ACEC85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C6B403-8C90-B367-DED2-6B9EEED6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434BA3-A1F8-580B-1A48-96A53D6D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31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4E082-1A50-3AF0-1836-3C0FDF74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ACB36A-D295-B8EB-CB19-E41FAACE7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82A544C-C9A5-E908-537A-FA1ACE8BE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56EFED-6DD2-1C69-E406-90C475A0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8B2FCF-287F-2665-12C8-65CC7E51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30A09D-FC78-F8E6-7DD6-C6A53213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9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4A00335-4961-DEBF-D0EB-B52AF45B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3A95CC-001D-7DB7-694C-BE21B4A4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FAFB77-78AD-A94F-4360-721E89D69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8122-AB9D-1B49-A0EF-B0D3BB769C28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8BFDF2-6771-CE4A-3869-4CDA3F645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900010-15B4-2637-A021-2504D0D8B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E1BA-B02D-2442-84CC-3E2A79ED5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9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327C91-DA8E-F27E-4F05-8CEE3505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" y="361950"/>
            <a:ext cx="12128501" cy="61663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1CC30A-5B13-23FD-E728-F09BE24088B4}"/>
              </a:ext>
            </a:extLst>
          </p:cNvPr>
          <p:cNvSpPr txBox="1"/>
          <p:nvPr/>
        </p:nvSpPr>
        <p:spPr>
          <a:xfrm>
            <a:off x="10866617" y="47853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出発地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5C1AE6-A50F-5E91-C751-B7F157E8A6D4}"/>
              </a:ext>
            </a:extLst>
          </p:cNvPr>
          <p:cNvSpPr txBox="1"/>
          <p:nvPr/>
        </p:nvSpPr>
        <p:spPr>
          <a:xfrm>
            <a:off x="228600" y="3429000"/>
            <a:ext cx="30091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</a:rPr>
              <a:t>現在地</a:t>
            </a:r>
            <a:endParaRPr kumimoji="1" lang="en-US" altLang="ja-JP" sz="3200" dirty="0">
              <a:solidFill>
                <a:schemeClr val="bg1"/>
              </a:solidFill>
            </a:endParaRPr>
          </a:p>
          <a:p>
            <a:r>
              <a:rPr lang="en-US" altLang="ja-JP" sz="3200" dirty="0">
                <a:solidFill>
                  <a:schemeClr val="bg1"/>
                </a:solidFill>
              </a:rPr>
              <a:t>2026</a:t>
            </a:r>
            <a:r>
              <a:rPr lang="ja-JP" altLang="en-US" sz="3200">
                <a:solidFill>
                  <a:schemeClr val="bg1"/>
                </a:solidFill>
              </a:rPr>
              <a:t>年</a:t>
            </a:r>
            <a:r>
              <a:rPr lang="en-US" altLang="ja-JP" sz="3200" dirty="0">
                <a:solidFill>
                  <a:schemeClr val="bg1"/>
                </a:solidFill>
              </a:rPr>
              <a:t>2</a:t>
            </a:r>
            <a:r>
              <a:rPr lang="ja-JP" altLang="en-US" sz="3200">
                <a:solidFill>
                  <a:schemeClr val="bg1"/>
                </a:solidFill>
              </a:rPr>
              <a:t>月</a:t>
            </a:r>
            <a:r>
              <a:rPr lang="en-US" altLang="ja-JP" sz="3200" dirty="0">
                <a:solidFill>
                  <a:schemeClr val="bg1"/>
                </a:solidFill>
              </a:rPr>
              <a:t>12</a:t>
            </a:r>
            <a:r>
              <a:rPr lang="ja-JP" altLang="en-US" sz="3200">
                <a:solidFill>
                  <a:schemeClr val="bg1"/>
                </a:solidFill>
              </a:rPr>
              <a:t>日</a:t>
            </a:r>
            <a:endParaRPr kumimoji="1" lang="ja-JP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9D7201-D34D-2D57-1CE2-C0A027C3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6"/>
          <a:stretch/>
        </p:blipFill>
        <p:spPr>
          <a:xfrm>
            <a:off x="-10798" y="0"/>
            <a:ext cx="12202798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Macintosh PowerPoint</Application>
  <PresentationFormat>ワイド画面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2026-02-12T06:53:45Z</dcterms:created>
  <dcterms:modified xsi:type="dcterms:W3CDTF">2026-02-12T06:57:14Z</dcterms:modified>
</cp:coreProperties>
</file>