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2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30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98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2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0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55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90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9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2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3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8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4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150B-3E12-9043-906C-588B3A72655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73FA1-3889-1F48-8DB4-E8FFB649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8F9361-4A67-C20A-C7A0-E1EFCB0B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9" r="9167" b="3473"/>
          <a:stretch/>
        </p:blipFill>
        <p:spPr>
          <a:xfrm>
            <a:off x="131258" y="0"/>
            <a:ext cx="9082110" cy="6858000"/>
          </a:xfrm>
          <a:prstGeom prst="rect">
            <a:avLst/>
          </a:prstGeom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B57BA918-A055-B67C-29B4-5F85931E6AEF}"/>
              </a:ext>
            </a:extLst>
          </p:cNvPr>
          <p:cNvSpPr/>
          <p:nvPr/>
        </p:nvSpPr>
        <p:spPr>
          <a:xfrm>
            <a:off x="4691743" y="3254829"/>
            <a:ext cx="446315" cy="424543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11FC7D-E438-2838-7ACF-5C249B45B42B}"/>
              </a:ext>
            </a:extLst>
          </p:cNvPr>
          <p:cNvSpPr txBox="1"/>
          <p:nvPr/>
        </p:nvSpPr>
        <p:spPr>
          <a:xfrm>
            <a:off x="5246915" y="32552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月の位置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F722EB-D1D0-B938-0540-C327F320F9CE}"/>
              </a:ext>
            </a:extLst>
          </p:cNvPr>
          <p:cNvSpPr txBox="1"/>
          <p:nvPr/>
        </p:nvSpPr>
        <p:spPr>
          <a:xfrm>
            <a:off x="3834118" y="23622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B92"/>
                </a:solidFill>
              </a:rPr>
              <a:t>しし座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7E3F8C-C1C5-5B4C-9F7B-699BE65BE484}"/>
              </a:ext>
            </a:extLst>
          </p:cNvPr>
          <p:cNvSpPr txBox="1"/>
          <p:nvPr/>
        </p:nvSpPr>
        <p:spPr>
          <a:xfrm>
            <a:off x="5290457" y="21313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レグルス</a:t>
            </a: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B5D56A8-9710-5112-D84A-D966A8FC763F}"/>
              </a:ext>
            </a:extLst>
          </p:cNvPr>
          <p:cNvSpPr/>
          <p:nvPr/>
        </p:nvSpPr>
        <p:spPr>
          <a:xfrm>
            <a:off x="-337457" y="5344886"/>
            <a:ext cx="10047514" cy="1741714"/>
          </a:xfrm>
          <a:custGeom>
            <a:avLst/>
            <a:gdLst>
              <a:gd name="connsiteX0" fmla="*/ 54428 w 10047514"/>
              <a:gd name="connsiteY0" fmla="*/ 707571 h 1741714"/>
              <a:gd name="connsiteX1" fmla="*/ 947057 w 10047514"/>
              <a:gd name="connsiteY1" fmla="*/ 522514 h 1741714"/>
              <a:gd name="connsiteX2" fmla="*/ 1447800 w 10047514"/>
              <a:gd name="connsiteY2" fmla="*/ 468085 h 1741714"/>
              <a:gd name="connsiteX3" fmla="*/ 1937657 w 10047514"/>
              <a:gd name="connsiteY3" fmla="*/ 457200 h 1741714"/>
              <a:gd name="connsiteX4" fmla="*/ 2242457 w 10047514"/>
              <a:gd name="connsiteY4" fmla="*/ 391885 h 1741714"/>
              <a:gd name="connsiteX5" fmla="*/ 2525486 w 10047514"/>
              <a:gd name="connsiteY5" fmla="*/ 435428 h 1741714"/>
              <a:gd name="connsiteX6" fmla="*/ 2612571 w 10047514"/>
              <a:gd name="connsiteY6" fmla="*/ 478971 h 1741714"/>
              <a:gd name="connsiteX7" fmla="*/ 2645228 w 10047514"/>
              <a:gd name="connsiteY7" fmla="*/ 489857 h 1741714"/>
              <a:gd name="connsiteX8" fmla="*/ 2764971 w 10047514"/>
              <a:gd name="connsiteY8" fmla="*/ 500743 h 1741714"/>
              <a:gd name="connsiteX9" fmla="*/ 2873828 w 10047514"/>
              <a:gd name="connsiteY9" fmla="*/ 511628 h 1741714"/>
              <a:gd name="connsiteX10" fmla="*/ 3189514 w 10047514"/>
              <a:gd name="connsiteY10" fmla="*/ 555171 h 1741714"/>
              <a:gd name="connsiteX11" fmla="*/ 3396343 w 10047514"/>
              <a:gd name="connsiteY11" fmla="*/ 544285 h 1741714"/>
              <a:gd name="connsiteX12" fmla="*/ 3722914 w 10047514"/>
              <a:gd name="connsiteY12" fmla="*/ 478971 h 1741714"/>
              <a:gd name="connsiteX13" fmla="*/ 3973286 w 10047514"/>
              <a:gd name="connsiteY13" fmla="*/ 457200 h 1741714"/>
              <a:gd name="connsiteX14" fmla="*/ 4495800 w 10047514"/>
              <a:gd name="connsiteY14" fmla="*/ 468085 h 1741714"/>
              <a:gd name="connsiteX15" fmla="*/ 4887686 w 10047514"/>
              <a:gd name="connsiteY15" fmla="*/ 522514 h 1741714"/>
              <a:gd name="connsiteX16" fmla="*/ 5225143 w 10047514"/>
              <a:gd name="connsiteY16" fmla="*/ 511628 h 1741714"/>
              <a:gd name="connsiteX17" fmla="*/ 5323114 w 10047514"/>
              <a:gd name="connsiteY17" fmla="*/ 489857 h 1741714"/>
              <a:gd name="connsiteX18" fmla="*/ 5584371 w 10047514"/>
              <a:gd name="connsiteY18" fmla="*/ 468085 h 1741714"/>
              <a:gd name="connsiteX19" fmla="*/ 5704114 w 10047514"/>
              <a:gd name="connsiteY19" fmla="*/ 457200 h 1741714"/>
              <a:gd name="connsiteX20" fmla="*/ 6139543 w 10047514"/>
              <a:gd name="connsiteY20" fmla="*/ 381000 h 1741714"/>
              <a:gd name="connsiteX21" fmla="*/ 6509657 w 10047514"/>
              <a:gd name="connsiteY21" fmla="*/ 685800 h 1741714"/>
              <a:gd name="connsiteX22" fmla="*/ 6988628 w 10047514"/>
              <a:gd name="connsiteY22" fmla="*/ 424543 h 1741714"/>
              <a:gd name="connsiteX23" fmla="*/ 7108371 w 10047514"/>
              <a:gd name="connsiteY23" fmla="*/ 348343 h 1741714"/>
              <a:gd name="connsiteX24" fmla="*/ 8251371 w 10047514"/>
              <a:gd name="connsiteY24" fmla="*/ 10885 h 1741714"/>
              <a:gd name="connsiteX25" fmla="*/ 9013371 w 10047514"/>
              <a:gd name="connsiteY25" fmla="*/ 119743 h 1741714"/>
              <a:gd name="connsiteX26" fmla="*/ 9263743 w 10047514"/>
              <a:gd name="connsiteY26" fmla="*/ 32657 h 1741714"/>
              <a:gd name="connsiteX27" fmla="*/ 10047514 w 10047514"/>
              <a:gd name="connsiteY27" fmla="*/ 0 h 1741714"/>
              <a:gd name="connsiteX28" fmla="*/ 9993086 w 10047514"/>
              <a:gd name="connsiteY28" fmla="*/ 1698171 h 1741714"/>
              <a:gd name="connsiteX29" fmla="*/ 9884228 w 10047514"/>
              <a:gd name="connsiteY29" fmla="*/ 1698171 h 1741714"/>
              <a:gd name="connsiteX30" fmla="*/ 0 w 10047514"/>
              <a:gd name="connsiteY30" fmla="*/ 1741714 h 1741714"/>
              <a:gd name="connsiteX31" fmla="*/ 54428 w 10047514"/>
              <a:gd name="connsiteY31" fmla="*/ 707571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47514" h="1741714">
                <a:moveTo>
                  <a:pt x="54428" y="707571"/>
                </a:moveTo>
                <a:lnTo>
                  <a:pt x="947057" y="522514"/>
                </a:lnTo>
                <a:lnTo>
                  <a:pt x="1447800" y="468085"/>
                </a:lnTo>
                <a:lnTo>
                  <a:pt x="1937657" y="457200"/>
                </a:lnTo>
                <a:lnTo>
                  <a:pt x="2242457" y="391885"/>
                </a:lnTo>
                <a:lnTo>
                  <a:pt x="2525486" y="435428"/>
                </a:lnTo>
                <a:cubicBezTo>
                  <a:pt x="2554514" y="449942"/>
                  <a:pt x="2583025" y="465541"/>
                  <a:pt x="2612571" y="478971"/>
                </a:cubicBezTo>
                <a:cubicBezTo>
                  <a:pt x="2623017" y="483719"/>
                  <a:pt x="2645228" y="489857"/>
                  <a:pt x="2645228" y="489857"/>
                </a:cubicBezTo>
                <a:lnTo>
                  <a:pt x="2764971" y="500743"/>
                </a:lnTo>
                <a:cubicBezTo>
                  <a:pt x="2866549" y="512029"/>
                  <a:pt x="2830085" y="511628"/>
                  <a:pt x="2873828" y="511628"/>
                </a:cubicBezTo>
                <a:lnTo>
                  <a:pt x="3189514" y="555171"/>
                </a:lnTo>
                <a:lnTo>
                  <a:pt x="3396343" y="544285"/>
                </a:lnTo>
                <a:lnTo>
                  <a:pt x="3722914" y="478971"/>
                </a:lnTo>
                <a:lnTo>
                  <a:pt x="3973286" y="457200"/>
                </a:lnTo>
                <a:lnTo>
                  <a:pt x="4495800" y="468085"/>
                </a:lnTo>
                <a:lnTo>
                  <a:pt x="4887686" y="522514"/>
                </a:lnTo>
                <a:lnTo>
                  <a:pt x="5225143" y="511628"/>
                </a:lnTo>
                <a:lnTo>
                  <a:pt x="5323114" y="489857"/>
                </a:lnTo>
                <a:lnTo>
                  <a:pt x="5584371" y="468085"/>
                </a:lnTo>
                <a:cubicBezTo>
                  <a:pt x="5696839" y="456839"/>
                  <a:pt x="5656761" y="457200"/>
                  <a:pt x="5704114" y="457200"/>
                </a:cubicBezTo>
                <a:lnTo>
                  <a:pt x="6139543" y="381000"/>
                </a:lnTo>
                <a:lnTo>
                  <a:pt x="6509657" y="685800"/>
                </a:lnTo>
                <a:lnTo>
                  <a:pt x="6988628" y="424543"/>
                </a:lnTo>
                <a:cubicBezTo>
                  <a:pt x="7095571" y="365130"/>
                  <a:pt x="7060183" y="396531"/>
                  <a:pt x="7108371" y="348343"/>
                </a:cubicBezTo>
                <a:lnTo>
                  <a:pt x="8251371" y="10885"/>
                </a:lnTo>
                <a:lnTo>
                  <a:pt x="9013371" y="119743"/>
                </a:lnTo>
                <a:lnTo>
                  <a:pt x="9263743" y="32657"/>
                </a:lnTo>
                <a:lnTo>
                  <a:pt x="10047514" y="0"/>
                </a:lnTo>
                <a:lnTo>
                  <a:pt x="9993086" y="1698171"/>
                </a:lnTo>
                <a:lnTo>
                  <a:pt x="9884228" y="1698171"/>
                </a:lnTo>
                <a:lnTo>
                  <a:pt x="0" y="1741714"/>
                </a:lnTo>
                <a:lnTo>
                  <a:pt x="54428" y="707571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722BF3-87BF-35D7-EA9E-60D603B93BBE}"/>
              </a:ext>
            </a:extLst>
          </p:cNvPr>
          <p:cNvSpPr txBox="1"/>
          <p:nvPr/>
        </p:nvSpPr>
        <p:spPr>
          <a:xfrm>
            <a:off x="3276600" y="5845628"/>
            <a:ext cx="64633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5D5F7D-BB40-4158-78D5-0DCEABB1E7CA}"/>
              </a:ext>
            </a:extLst>
          </p:cNvPr>
          <p:cNvSpPr txBox="1"/>
          <p:nvPr/>
        </p:nvSpPr>
        <p:spPr>
          <a:xfrm>
            <a:off x="7904746" y="5522462"/>
            <a:ext cx="110799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chemeClr val="bg1"/>
                </a:solidFill>
              </a:rPr>
              <a:t>東南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690F9F-0BA1-BD1C-A751-6880F751113E}"/>
              </a:ext>
            </a:extLst>
          </p:cNvPr>
          <p:cNvSpPr txBox="1"/>
          <p:nvPr/>
        </p:nvSpPr>
        <p:spPr>
          <a:xfrm>
            <a:off x="4049601" y="12145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B0F0"/>
                </a:solidFill>
              </a:rPr>
              <a:t>獅子の大鎌</a:t>
            </a:r>
          </a:p>
        </p:txBody>
      </p:sp>
    </p:spTree>
    <p:extLst>
      <p:ext uri="{BB962C8B-B14F-4D97-AF65-F5344CB8AC3E}">
        <p14:creationId xmlns:p14="http://schemas.microsoft.com/office/powerpoint/2010/main" val="221690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89E72C-CA51-E6A2-69CF-766BDF953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15" t="27451" r="35154" b="29225"/>
          <a:stretch/>
        </p:blipFill>
        <p:spPr>
          <a:xfrm>
            <a:off x="801297" y="2220685"/>
            <a:ext cx="2318657" cy="18941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CD9D75-5A87-7781-84E2-84977248F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16" t="25003" r="33711" b="40135"/>
          <a:stretch/>
        </p:blipFill>
        <p:spPr>
          <a:xfrm>
            <a:off x="3298370" y="2220685"/>
            <a:ext cx="2383272" cy="18941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A55BBC-9889-EF01-52E7-A10EC27A5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5" t="21724" r="32353" b="34951"/>
          <a:stretch/>
        </p:blipFill>
        <p:spPr>
          <a:xfrm>
            <a:off x="5860058" y="2220685"/>
            <a:ext cx="2318659" cy="18941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E3A6F2-E082-AD0F-7B4F-CEAF51F15478}"/>
              </a:ext>
            </a:extLst>
          </p:cNvPr>
          <p:cNvSpPr txBox="1"/>
          <p:nvPr/>
        </p:nvSpPr>
        <p:spPr>
          <a:xfrm>
            <a:off x="528863" y="1338551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18:49</a:t>
            </a:r>
            <a:r>
              <a:rPr kumimoji="1" lang="ja-JP" altLang="en-US" sz="2800"/>
              <a:t>欠け始め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7265F6-BBA5-7CBF-F194-90F89A2EEEED}"/>
              </a:ext>
            </a:extLst>
          </p:cNvPr>
          <p:cNvSpPr txBox="1"/>
          <p:nvPr/>
        </p:nvSpPr>
        <p:spPr>
          <a:xfrm>
            <a:off x="1301593" y="18081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部分食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25107B-25B5-94C4-C320-7303813B05D1}"/>
              </a:ext>
            </a:extLst>
          </p:cNvPr>
          <p:cNvSpPr txBox="1"/>
          <p:nvPr/>
        </p:nvSpPr>
        <p:spPr>
          <a:xfrm>
            <a:off x="3697233" y="1338551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20:04〜21:03</a:t>
            </a:r>
            <a:endParaRPr kumimoji="1" lang="ja-JP" altLang="en-US" sz="28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9D7273-2AD1-6DFB-16E3-C539EA97140B}"/>
              </a:ext>
            </a:extLst>
          </p:cNvPr>
          <p:cNvSpPr txBox="1"/>
          <p:nvPr/>
        </p:nvSpPr>
        <p:spPr>
          <a:xfrm>
            <a:off x="3902586" y="179653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皆既食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9FFB18-CA50-9152-2284-3B0B70AD50BE}"/>
              </a:ext>
            </a:extLst>
          </p:cNvPr>
          <p:cNvSpPr txBox="1"/>
          <p:nvPr/>
        </p:nvSpPr>
        <p:spPr>
          <a:xfrm>
            <a:off x="6703699" y="1338551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22:17 </a:t>
            </a:r>
            <a:r>
              <a:rPr kumimoji="1" lang="ja-JP" altLang="en-US" sz="2800"/>
              <a:t>終了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27C119-6A9A-8BFC-FC45-689517DDA682}"/>
              </a:ext>
            </a:extLst>
          </p:cNvPr>
          <p:cNvSpPr txBox="1"/>
          <p:nvPr/>
        </p:nvSpPr>
        <p:spPr>
          <a:xfrm>
            <a:off x="6508472" y="178439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部分食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B59274D-AE4C-0F25-E24D-0B5C3C637418}"/>
              </a:ext>
            </a:extLst>
          </p:cNvPr>
          <p:cNvCxnSpPr/>
          <p:nvPr/>
        </p:nvCxnSpPr>
        <p:spPr>
          <a:xfrm>
            <a:off x="881743" y="1344972"/>
            <a:ext cx="72969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0D2377-B7F4-12BC-3C3E-36ED01CB01A2}"/>
              </a:ext>
            </a:extLst>
          </p:cNvPr>
          <p:cNvSpPr txBox="1"/>
          <p:nvPr/>
        </p:nvSpPr>
        <p:spPr>
          <a:xfrm>
            <a:off x="3233172" y="87766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時間の流れ</a:t>
            </a:r>
          </a:p>
        </p:txBody>
      </p:sp>
    </p:spTree>
    <p:extLst>
      <p:ext uri="{BB962C8B-B14F-4D97-AF65-F5344CB8AC3E}">
        <p14:creationId xmlns:p14="http://schemas.microsoft.com/office/powerpoint/2010/main" val="221537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21</Words>
  <Application>Microsoft Macintosh PowerPoint</Application>
  <PresentationFormat>画面に合わせる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2026-02-19T04:43:23Z</dcterms:created>
  <dcterms:modified xsi:type="dcterms:W3CDTF">2026-02-19T05:24:19Z</dcterms:modified>
</cp:coreProperties>
</file>