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6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7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8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5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7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34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27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5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39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89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0DF-C1DE-6040-92D2-CD20EB1399E8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929C-A7BD-7D4E-B6A0-DE036FDCD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2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068066-27F9-5233-AA74-2F6A391B0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8" r="5490" b="8758"/>
          <a:stretch/>
        </p:blipFill>
        <p:spPr>
          <a:xfrm>
            <a:off x="0" y="0"/>
            <a:ext cx="9144000" cy="6761136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2482A49-23F3-1926-3328-A4668474A0EA}"/>
              </a:ext>
            </a:extLst>
          </p:cNvPr>
          <p:cNvSpPr/>
          <p:nvPr/>
        </p:nvSpPr>
        <p:spPr>
          <a:xfrm>
            <a:off x="-447040" y="5435600"/>
            <a:ext cx="9845040" cy="1635760"/>
          </a:xfrm>
          <a:custGeom>
            <a:avLst/>
            <a:gdLst>
              <a:gd name="connsiteX0" fmla="*/ 182880 w 9845040"/>
              <a:gd name="connsiteY0" fmla="*/ 426720 h 1635760"/>
              <a:gd name="connsiteX1" fmla="*/ 213360 w 9845040"/>
              <a:gd name="connsiteY1" fmla="*/ 477520 h 1635760"/>
              <a:gd name="connsiteX2" fmla="*/ 650240 w 9845040"/>
              <a:gd name="connsiteY2" fmla="*/ 579120 h 1635760"/>
              <a:gd name="connsiteX3" fmla="*/ 731520 w 9845040"/>
              <a:gd name="connsiteY3" fmla="*/ 548640 h 1635760"/>
              <a:gd name="connsiteX4" fmla="*/ 975360 w 9845040"/>
              <a:gd name="connsiteY4" fmla="*/ 548640 h 1635760"/>
              <a:gd name="connsiteX5" fmla="*/ 1076960 w 9845040"/>
              <a:gd name="connsiteY5" fmla="*/ 599440 h 1635760"/>
              <a:gd name="connsiteX6" fmla="*/ 1422400 w 9845040"/>
              <a:gd name="connsiteY6" fmla="*/ 650240 h 1635760"/>
              <a:gd name="connsiteX7" fmla="*/ 1513840 w 9845040"/>
              <a:gd name="connsiteY7" fmla="*/ 640080 h 1635760"/>
              <a:gd name="connsiteX8" fmla="*/ 1717040 w 9845040"/>
              <a:gd name="connsiteY8" fmla="*/ 619760 h 1635760"/>
              <a:gd name="connsiteX9" fmla="*/ 1869440 w 9845040"/>
              <a:gd name="connsiteY9" fmla="*/ 579120 h 1635760"/>
              <a:gd name="connsiteX10" fmla="*/ 1910080 w 9845040"/>
              <a:gd name="connsiteY10" fmla="*/ 558800 h 1635760"/>
              <a:gd name="connsiteX11" fmla="*/ 1940560 w 9845040"/>
              <a:gd name="connsiteY11" fmla="*/ 538480 h 1635760"/>
              <a:gd name="connsiteX12" fmla="*/ 2153920 w 9845040"/>
              <a:gd name="connsiteY12" fmla="*/ 497840 h 1635760"/>
              <a:gd name="connsiteX13" fmla="*/ 2418080 w 9845040"/>
              <a:gd name="connsiteY13" fmla="*/ 467360 h 1635760"/>
              <a:gd name="connsiteX14" fmla="*/ 3332480 w 9845040"/>
              <a:gd name="connsiteY14" fmla="*/ 355600 h 1635760"/>
              <a:gd name="connsiteX15" fmla="*/ 3444240 w 9845040"/>
              <a:gd name="connsiteY15" fmla="*/ 335280 h 1635760"/>
              <a:gd name="connsiteX16" fmla="*/ 4074160 w 9845040"/>
              <a:gd name="connsiteY16" fmla="*/ 487680 h 1635760"/>
              <a:gd name="connsiteX17" fmla="*/ 4917440 w 9845040"/>
              <a:gd name="connsiteY17" fmla="*/ 162560 h 1635760"/>
              <a:gd name="connsiteX18" fmla="*/ 5019040 w 9845040"/>
              <a:gd name="connsiteY18" fmla="*/ 172720 h 1635760"/>
              <a:gd name="connsiteX19" fmla="*/ 5110480 w 9845040"/>
              <a:gd name="connsiteY19" fmla="*/ 182880 h 1635760"/>
              <a:gd name="connsiteX20" fmla="*/ 5506720 w 9845040"/>
              <a:gd name="connsiteY20" fmla="*/ 304800 h 1635760"/>
              <a:gd name="connsiteX21" fmla="*/ 5598160 w 9845040"/>
              <a:gd name="connsiteY21" fmla="*/ 325120 h 1635760"/>
              <a:gd name="connsiteX22" fmla="*/ 5628640 w 9845040"/>
              <a:gd name="connsiteY22" fmla="*/ 335280 h 1635760"/>
              <a:gd name="connsiteX23" fmla="*/ 5781040 w 9845040"/>
              <a:gd name="connsiteY23" fmla="*/ 335280 h 1635760"/>
              <a:gd name="connsiteX24" fmla="*/ 6939280 w 9845040"/>
              <a:gd name="connsiteY24" fmla="*/ 284480 h 1635760"/>
              <a:gd name="connsiteX25" fmla="*/ 7081520 w 9845040"/>
              <a:gd name="connsiteY25" fmla="*/ 335280 h 1635760"/>
              <a:gd name="connsiteX26" fmla="*/ 7132320 w 9845040"/>
              <a:gd name="connsiteY26" fmla="*/ 345440 h 1635760"/>
              <a:gd name="connsiteX27" fmla="*/ 7223760 w 9845040"/>
              <a:gd name="connsiteY27" fmla="*/ 365760 h 1635760"/>
              <a:gd name="connsiteX28" fmla="*/ 7599680 w 9845040"/>
              <a:gd name="connsiteY28" fmla="*/ 477520 h 1635760"/>
              <a:gd name="connsiteX29" fmla="*/ 7762240 w 9845040"/>
              <a:gd name="connsiteY29" fmla="*/ 436880 h 1635760"/>
              <a:gd name="connsiteX30" fmla="*/ 7802880 w 9845040"/>
              <a:gd name="connsiteY30" fmla="*/ 416560 h 1635760"/>
              <a:gd name="connsiteX31" fmla="*/ 7833360 w 9845040"/>
              <a:gd name="connsiteY31" fmla="*/ 406400 h 1635760"/>
              <a:gd name="connsiteX32" fmla="*/ 8026400 w 9845040"/>
              <a:gd name="connsiteY32" fmla="*/ 355600 h 1635760"/>
              <a:gd name="connsiteX33" fmla="*/ 8138160 w 9845040"/>
              <a:gd name="connsiteY33" fmla="*/ 304800 h 1635760"/>
              <a:gd name="connsiteX34" fmla="*/ 8402320 w 9845040"/>
              <a:gd name="connsiteY34" fmla="*/ 223520 h 1635760"/>
              <a:gd name="connsiteX35" fmla="*/ 8503920 w 9845040"/>
              <a:gd name="connsiteY35" fmla="*/ 172720 h 1635760"/>
              <a:gd name="connsiteX36" fmla="*/ 8554720 w 9845040"/>
              <a:gd name="connsiteY36" fmla="*/ 152400 h 1635760"/>
              <a:gd name="connsiteX37" fmla="*/ 8595360 w 9845040"/>
              <a:gd name="connsiteY37" fmla="*/ 132080 h 1635760"/>
              <a:gd name="connsiteX38" fmla="*/ 8961120 w 9845040"/>
              <a:gd name="connsiteY38" fmla="*/ 162560 h 1635760"/>
              <a:gd name="connsiteX39" fmla="*/ 9418320 w 9845040"/>
              <a:gd name="connsiteY39" fmla="*/ 60960 h 1635760"/>
              <a:gd name="connsiteX40" fmla="*/ 9804400 w 9845040"/>
              <a:gd name="connsiteY40" fmla="*/ 0 h 1635760"/>
              <a:gd name="connsiteX41" fmla="*/ 9845040 w 9845040"/>
              <a:gd name="connsiteY41" fmla="*/ 1595120 h 1635760"/>
              <a:gd name="connsiteX42" fmla="*/ 9662160 w 9845040"/>
              <a:gd name="connsiteY42" fmla="*/ 1625600 h 1635760"/>
              <a:gd name="connsiteX43" fmla="*/ 9580880 w 9845040"/>
              <a:gd name="connsiteY43" fmla="*/ 1635760 h 1635760"/>
              <a:gd name="connsiteX44" fmla="*/ 0 w 9845040"/>
              <a:gd name="connsiteY44" fmla="*/ 1544320 h 1635760"/>
              <a:gd name="connsiteX45" fmla="*/ 182880 w 9845040"/>
              <a:gd name="connsiteY45" fmla="*/ 426720 h 16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845040" h="1635760">
                <a:moveTo>
                  <a:pt x="182880" y="426720"/>
                </a:moveTo>
                <a:lnTo>
                  <a:pt x="213360" y="477520"/>
                </a:lnTo>
                <a:lnTo>
                  <a:pt x="650240" y="579120"/>
                </a:lnTo>
                <a:lnTo>
                  <a:pt x="731520" y="548640"/>
                </a:lnTo>
                <a:lnTo>
                  <a:pt x="975360" y="548640"/>
                </a:lnTo>
                <a:cubicBezTo>
                  <a:pt x="1080104" y="590538"/>
                  <a:pt x="1076960" y="552804"/>
                  <a:pt x="1076960" y="599440"/>
                </a:cubicBezTo>
                <a:lnTo>
                  <a:pt x="1422400" y="650240"/>
                </a:lnTo>
                <a:lnTo>
                  <a:pt x="1513840" y="640080"/>
                </a:lnTo>
                <a:lnTo>
                  <a:pt x="1717040" y="619760"/>
                </a:lnTo>
                <a:cubicBezTo>
                  <a:pt x="1807991" y="601570"/>
                  <a:pt x="1801640" y="609254"/>
                  <a:pt x="1869440" y="579120"/>
                </a:cubicBezTo>
                <a:cubicBezTo>
                  <a:pt x="1883280" y="572969"/>
                  <a:pt x="1896930" y="566314"/>
                  <a:pt x="1910080" y="558800"/>
                </a:cubicBezTo>
                <a:cubicBezTo>
                  <a:pt x="1920682" y="552742"/>
                  <a:pt x="1940560" y="538480"/>
                  <a:pt x="1940560" y="538480"/>
                </a:cubicBezTo>
                <a:lnTo>
                  <a:pt x="2153920" y="497840"/>
                </a:lnTo>
                <a:cubicBezTo>
                  <a:pt x="2321838" y="455861"/>
                  <a:pt x="2233949" y="467360"/>
                  <a:pt x="2418080" y="467360"/>
                </a:cubicBezTo>
                <a:lnTo>
                  <a:pt x="3332480" y="355600"/>
                </a:lnTo>
                <a:cubicBezTo>
                  <a:pt x="3437401" y="334616"/>
                  <a:pt x="3399543" y="335280"/>
                  <a:pt x="3444240" y="335280"/>
                </a:cubicBezTo>
                <a:lnTo>
                  <a:pt x="4074160" y="487680"/>
                </a:lnTo>
                <a:lnTo>
                  <a:pt x="4917440" y="162560"/>
                </a:lnTo>
                <a:lnTo>
                  <a:pt x="5019040" y="172720"/>
                </a:lnTo>
                <a:lnTo>
                  <a:pt x="5110480" y="182880"/>
                </a:lnTo>
                <a:lnTo>
                  <a:pt x="5506720" y="304800"/>
                </a:lnTo>
                <a:cubicBezTo>
                  <a:pt x="5537200" y="311573"/>
                  <a:pt x="5567869" y="317547"/>
                  <a:pt x="5598160" y="325120"/>
                </a:cubicBezTo>
                <a:cubicBezTo>
                  <a:pt x="5608550" y="327717"/>
                  <a:pt x="5617947" y="334686"/>
                  <a:pt x="5628640" y="335280"/>
                </a:cubicBezTo>
                <a:cubicBezTo>
                  <a:pt x="5679362" y="338098"/>
                  <a:pt x="5730240" y="335280"/>
                  <a:pt x="5781040" y="335280"/>
                </a:cubicBezTo>
                <a:lnTo>
                  <a:pt x="6939280" y="284480"/>
                </a:lnTo>
                <a:cubicBezTo>
                  <a:pt x="6969838" y="295939"/>
                  <a:pt x="7045501" y="325457"/>
                  <a:pt x="7081520" y="335280"/>
                </a:cubicBezTo>
                <a:cubicBezTo>
                  <a:pt x="7098180" y="339824"/>
                  <a:pt x="7115567" y="341252"/>
                  <a:pt x="7132320" y="345440"/>
                </a:cubicBezTo>
                <a:cubicBezTo>
                  <a:pt x="7221043" y="367621"/>
                  <a:pt x="7175738" y="365760"/>
                  <a:pt x="7223760" y="365760"/>
                </a:cubicBezTo>
                <a:lnTo>
                  <a:pt x="7599680" y="477520"/>
                </a:lnTo>
                <a:cubicBezTo>
                  <a:pt x="7699183" y="459428"/>
                  <a:pt x="7690830" y="468618"/>
                  <a:pt x="7762240" y="436880"/>
                </a:cubicBezTo>
                <a:cubicBezTo>
                  <a:pt x="7776080" y="430729"/>
                  <a:pt x="7788959" y="422526"/>
                  <a:pt x="7802880" y="416560"/>
                </a:cubicBezTo>
                <a:cubicBezTo>
                  <a:pt x="7812724" y="412341"/>
                  <a:pt x="7833360" y="406400"/>
                  <a:pt x="7833360" y="406400"/>
                </a:cubicBezTo>
                <a:lnTo>
                  <a:pt x="8026400" y="355600"/>
                </a:lnTo>
                <a:cubicBezTo>
                  <a:pt x="8131029" y="303285"/>
                  <a:pt x="8090136" y="304800"/>
                  <a:pt x="8138160" y="304800"/>
                </a:cubicBezTo>
                <a:lnTo>
                  <a:pt x="8402320" y="223520"/>
                </a:lnTo>
                <a:cubicBezTo>
                  <a:pt x="8436187" y="206587"/>
                  <a:pt x="8469608" y="188732"/>
                  <a:pt x="8503920" y="172720"/>
                </a:cubicBezTo>
                <a:cubicBezTo>
                  <a:pt x="8520447" y="165008"/>
                  <a:pt x="8538408" y="160556"/>
                  <a:pt x="8554720" y="152400"/>
                </a:cubicBezTo>
                <a:cubicBezTo>
                  <a:pt x="8599117" y="130201"/>
                  <a:pt x="8569911" y="132080"/>
                  <a:pt x="8595360" y="132080"/>
                </a:cubicBezTo>
                <a:lnTo>
                  <a:pt x="8961120" y="162560"/>
                </a:lnTo>
                <a:lnTo>
                  <a:pt x="9418320" y="60960"/>
                </a:lnTo>
                <a:lnTo>
                  <a:pt x="9804400" y="0"/>
                </a:lnTo>
                <a:lnTo>
                  <a:pt x="9845040" y="1595120"/>
                </a:lnTo>
                <a:cubicBezTo>
                  <a:pt x="9639116" y="1618000"/>
                  <a:pt x="9868501" y="1589187"/>
                  <a:pt x="9662160" y="1625600"/>
                </a:cubicBezTo>
                <a:cubicBezTo>
                  <a:pt x="9635271" y="1630345"/>
                  <a:pt x="9580880" y="1635760"/>
                  <a:pt x="9580880" y="1635760"/>
                </a:cubicBezTo>
                <a:lnTo>
                  <a:pt x="0" y="1544320"/>
                </a:lnTo>
                <a:lnTo>
                  <a:pt x="182880" y="42672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0ABF3F-1442-A2ED-2DB1-26847D726294}"/>
              </a:ext>
            </a:extLst>
          </p:cNvPr>
          <p:cNvSpPr txBox="1"/>
          <p:nvPr/>
        </p:nvSpPr>
        <p:spPr>
          <a:xfrm>
            <a:off x="3393440" y="594675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50D22F-E120-0C79-E8EB-1CA5D622E27A}"/>
              </a:ext>
            </a:extLst>
          </p:cNvPr>
          <p:cNvSpPr txBox="1"/>
          <p:nvPr/>
        </p:nvSpPr>
        <p:spPr>
          <a:xfrm>
            <a:off x="7223760" y="58349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南西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9AA7A6-9000-ED8C-CFAE-0CDB2595FDD4}"/>
              </a:ext>
            </a:extLst>
          </p:cNvPr>
          <p:cNvSpPr txBox="1"/>
          <p:nvPr/>
        </p:nvSpPr>
        <p:spPr>
          <a:xfrm>
            <a:off x="5537200" y="13004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オリオン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31D4A7-F257-306F-9D1E-5B63327875B5}"/>
              </a:ext>
            </a:extLst>
          </p:cNvPr>
          <p:cNvSpPr txBox="1"/>
          <p:nvPr/>
        </p:nvSpPr>
        <p:spPr>
          <a:xfrm>
            <a:off x="3716605" y="27432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FF00"/>
                </a:solidFill>
              </a:rPr>
              <a:t>シリウス</a:t>
            </a:r>
          </a:p>
        </p:txBody>
      </p:sp>
      <p:sp>
        <p:nvSpPr>
          <p:cNvPr id="11" name="弦 10">
            <a:extLst>
              <a:ext uri="{FF2B5EF4-FFF2-40B4-BE49-F238E27FC236}">
                <a16:creationId xmlns:a16="http://schemas.microsoft.com/office/drawing/2014/main" id="{CD6B5E9B-9F25-3691-8344-E3FBB84582E8}"/>
              </a:ext>
            </a:extLst>
          </p:cNvPr>
          <p:cNvSpPr/>
          <p:nvPr/>
        </p:nvSpPr>
        <p:spPr>
          <a:xfrm rot="6681552">
            <a:off x="2682588" y="3653471"/>
            <a:ext cx="1421703" cy="2085662"/>
          </a:xfrm>
          <a:prstGeom prst="chord">
            <a:avLst>
              <a:gd name="adj1" fmla="val 6578471"/>
              <a:gd name="adj2" fmla="val 16200000"/>
            </a:avLst>
          </a:prstGeom>
          <a:solidFill>
            <a:srgbClr val="FFFF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0CDF8E-50AE-4E4F-F219-C3E7E816BA03}"/>
              </a:ext>
            </a:extLst>
          </p:cNvPr>
          <p:cNvSpPr txBox="1"/>
          <p:nvPr/>
        </p:nvSpPr>
        <p:spPr>
          <a:xfrm>
            <a:off x="2163333" y="34864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弓</a:t>
            </a:r>
          </a:p>
        </p:txBody>
      </p:sp>
    </p:spTree>
    <p:extLst>
      <p:ext uri="{BB962C8B-B14F-4D97-AF65-F5344CB8AC3E}">
        <p14:creationId xmlns:p14="http://schemas.microsoft.com/office/powerpoint/2010/main" val="207204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3-11-27 12.39.19.png">
            <a:extLst>
              <a:ext uri="{FF2B5EF4-FFF2-40B4-BE49-F238E27FC236}">
                <a16:creationId xmlns:a16="http://schemas.microsoft.com/office/drawing/2014/main" id="{6648E698-F4DC-3C35-90DC-82619089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65" t="52296" r="42422" b="16445"/>
          <a:stretch/>
        </p:blipFill>
        <p:spPr bwMode="auto">
          <a:xfrm>
            <a:off x="1056640" y="0"/>
            <a:ext cx="7853680" cy="684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974167-B48A-7F68-3DE6-9213D0BBDD37}"/>
              </a:ext>
            </a:extLst>
          </p:cNvPr>
          <p:cNvSpPr txBox="1"/>
          <p:nvPr/>
        </p:nvSpPr>
        <p:spPr>
          <a:xfrm>
            <a:off x="1056640" y="45212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弓を持つ女性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D4A8AA-6605-03D2-8C7E-8B5FFB6C2C21}"/>
              </a:ext>
            </a:extLst>
          </p:cNvPr>
          <p:cNvSpPr txBox="1"/>
          <p:nvPr/>
        </p:nvSpPr>
        <p:spPr>
          <a:xfrm>
            <a:off x="2533967" y="555692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chemeClr val="bg1"/>
                </a:solidFill>
              </a:rPr>
              <a:t>頭に星をいただく雌牛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207F03-E7D7-E03B-BB69-A93120FE3C70}"/>
              </a:ext>
            </a:extLst>
          </p:cNvPr>
          <p:cNvSpPr txBox="1"/>
          <p:nvPr/>
        </p:nvSpPr>
        <p:spPr>
          <a:xfrm>
            <a:off x="3413760" y="21764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しし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A346EF-F472-CAFA-9D0A-3B37EC047B52}"/>
              </a:ext>
            </a:extLst>
          </p:cNvPr>
          <p:cNvSpPr txBox="1"/>
          <p:nvPr/>
        </p:nvSpPr>
        <p:spPr>
          <a:xfrm>
            <a:off x="5588000" y="10972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かに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5F02DD-0F91-802F-1C85-CDE399D718DA}"/>
              </a:ext>
            </a:extLst>
          </p:cNvPr>
          <p:cNvSpPr txBox="1"/>
          <p:nvPr/>
        </p:nvSpPr>
        <p:spPr>
          <a:xfrm>
            <a:off x="6965633" y="22758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ふたご</a:t>
            </a:r>
          </a:p>
        </p:txBody>
      </p:sp>
      <p:sp>
        <p:nvSpPr>
          <p:cNvPr id="9" name="左矢印 8">
            <a:extLst>
              <a:ext uri="{FF2B5EF4-FFF2-40B4-BE49-F238E27FC236}">
                <a16:creationId xmlns:a16="http://schemas.microsoft.com/office/drawing/2014/main" id="{1393D55F-AE53-C251-22E0-2F4D7E9FFC71}"/>
              </a:ext>
            </a:extLst>
          </p:cNvPr>
          <p:cNvSpPr/>
          <p:nvPr/>
        </p:nvSpPr>
        <p:spPr>
          <a:xfrm>
            <a:off x="6284913" y="4326647"/>
            <a:ext cx="680720" cy="19455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C004AD-0D70-3586-E930-36A716C345F7}"/>
              </a:ext>
            </a:extLst>
          </p:cNvPr>
          <p:cNvSpPr txBox="1"/>
          <p:nvPr/>
        </p:nvSpPr>
        <p:spPr>
          <a:xfrm>
            <a:off x="6965633" y="422288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星</a:t>
            </a:r>
          </a:p>
        </p:txBody>
      </p:sp>
    </p:spTree>
    <p:extLst>
      <p:ext uri="{BB962C8B-B14F-4D97-AF65-F5344CB8AC3E}">
        <p14:creationId xmlns:p14="http://schemas.microsoft.com/office/powerpoint/2010/main" val="317141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</TotalTime>
  <Words>20</Words>
  <Application>Microsoft Macintosh PowerPoint</Application>
  <PresentationFormat>画面に合わせる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3</cp:revision>
  <dcterms:created xsi:type="dcterms:W3CDTF">2026-02-26T05:55:38Z</dcterms:created>
  <dcterms:modified xsi:type="dcterms:W3CDTF">2026-03-02T06:39:33Z</dcterms:modified>
</cp:coreProperties>
</file>